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4.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5.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9" r:id="rId5"/>
    <p:sldMasterId id="2147483672" r:id="rId6"/>
    <p:sldMasterId id="2147483680" r:id="rId7"/>
    <p:sldMasterId id="2147483688" r:id="rId8"/>
    <p:sldMasterId id="2147483725" r:id="rId9"/>
  </p:sldMasterIdLst>
  <p:notesMasterIdLst>
    <p:notesMasterId r:id="rId52"/>
  </p:notesMasterIdLst>
  <p:sldIdLst>
    <p:sldId id="269" r:id="rId10"/>
    <p:sldId id="271" r:id="rId11"/>
    <p:sldId id="556" r:id="rId12"/>
    <p:sldId id="270" r:id="rId13"/>
    <p:sldId id="514" r:id="rId14"/>
    <p:sldId id="515" r:id="rId15"/>
    <p:sldId id="517" r:id="rId16"/>
    <p:sldId id="542" r:id="rId17"/>
    <p:sldId id="543" r:id="rId18"/>
    <p:sldId id="557" r:id="rId19"/>
    <p:sldId id="544" r:id="rId20"/>
    <p:sldId id="570" r:id="rId21"/>
    <p:sldId id="548" r:id="rId22"/>
    <p:sldId id="571" r:id="rId23"/>
    <p:sldId id="572" r:id="rId24"/>
    <p:sldId id="559" r:id="rId25"/>
    <p:sldId id="573" r:id="rId26"/>
    <p:sldId id="574" r:id="rId27"/>
    <p:sldId id="575" r:id="rId28"/>
    <p:sldId id="560" r:id="rId29"/>
    <p:sldId id="561" r:id="rId30"/>
    <p:sldId id="576" r:id="rId31"/>
    <p:sldId id="569" r:id="rId32"/>
    <p:sldId id="256" r:id="rId33"/>
    <p:sldId id="257" r:id="rId34"/>
    <p:sldId id="258" r:id="rId35"/>
    <p:sldId id="259" r:id="rId36"/>
    <p:sldId id="260" r:id="rId37"/>
    <p:sldId id="261" r:id="rId38"/>
    <p:sldId id="262" r:id="rId39"/>
    <p:sldId id="263" r:id="rId40"/>
    <p:sldId id="264" r:id="rId41"/>
    <p:sldId id="563" r:id="rId42"/>
    <p:sldId id="532" r:id="rId43"/>
    <p:sldId id="565" r:id="rId44"/>
    <p:sldId id="531" r:id="rId45"/>
    <p:sldId id="564" r:id="rId46"/>
    <p:sldId id="313" r:id="rId47"/>
    <p:sldId id="311" r:id="rId48"/>
    <p:sldId id="312" r:id="rId49"/>
    <p:sldId id="567" r:id="rId50"/>
    <p:sldId id="541" r:id="rId51"/>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B5BF61B8-2F3F-45BA-8160-8775C34F0975}">
          <p14:sldIdLst>
            <p14:sldId id="269"/>
            <p14:sldId id="271"/>
            <p14:sldId id="556"/>
            <p14:sldId id="270"/>
            <p14:sldId id="514"/>
            <p14:sldId id="515"/>
            <p14:sldId id="517"/>
          </p14:sldIdLst>
        </p14:section>
        <p14:section name="Toolkit" id="{6AEE2A02-9860-46DE-B47F-BC8E4236A9DB}">
          <p14:sldIdLst>
            <p14:sldId id="542"/>
            <p14:sldId id="543"/>
            <p14:sldId id="557"/>
            <p14:sldId id="544"/>
            <p14:sldId id="570"/>
            <p14:sldId id="548"/>
            <p14:sldId id="571"/>
            <p14:sldId id="572"/>
            <p14:sldId id="559"/>
            <p14:sldId id="573"/>
            <p14:sldId id="574"/>
            <p14:sldId id="575"/>
            <p14:sldId id="560"/>
            <p14:sldId id="561"/>
            <p14:sldId id="576"/>
            <p14:sldId id="569"/>
          </p14:sldIdLst>
        </p14:section>
        <p14:section name="Deregulation" id="{FAD46787-03A6-4D07-9814-9F86D86B74AA}">
          <p14:sldIdLst>
            <p14:sldId id="256"/>
            <p14:sldId id="257"/>
            <p14:sldId id="258"/>
            <p14:sldId id="259"/>
            <p14:sldId id="260"/>
            <p14:sldId id="261"/>
            <p14:sldId id="262"/>
            <p14:sldId id="263"/>
            <p14:sldId id="264"/>
          </p14:sldIdLst>
        </p14:section>
        <p14:section name="Social security" id="{E28D3106-8154-46AC-9C82-AE4864BB8820}">
          <p14:sldIdLst>
            <p14:sldId id="563"/>
          </p14:sldIdLst>
        </p14:section>
        <p14:section name="Break" id="{B4F864AB-D0AA-4582-B80D-DE5C42B856F9}">
          <p14:sldIdLst>
            <p14:sldId id="532"/>
          </p14:sldIdLst>
        </p14:section>
        <p14:section name="Thematic exchange" id="{693A9FCF-5045-452C-84CE-D13A04DD1C5C}">
          <p14:sldIdLst>
            <p14:sldId id="565"/>
          </p14:sldIdLst>
        </p14:section>
        <p14:section name="Q &amp; A" id="{C2C5A07C-39C9-45B3-B633-3B44AAE5F9B4}">
          <p14:sldIdLst>
            <p14:sldId id="531"/>
          </p14:sldIdLst>
        </p14:section>
        <p14:section name="CERMI" id="{F7DA4EFD-F863-4207-ADA9-CE7E2718CA8D}">
          <p14:sldIdLst>
            <p14:sldId id="564"/>
            <p14:sldId id="313"/>
            <p14:sldId id="311"/>
            <p14:sldId id="312"/>
          </p14:sldIdLst>
        </p14:section>
        <p14:section name="Closing" id="{C7CE93FE-8FE3-436B-B222-4F03B1D0FF5A}">
          <p14:sldIdLst>
            <p14:sldId id="567"/>
            <p14:sldId id="541"/>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8C6BFA4-623B-62CA-436F-0EEE7FD8F97B}" name="Kave Noori" initials="KN" userId="S::Kave.Noori@edf-feph.org::1292feec-5269-435d-a387-07760d772fe3" providerId="AD"/>
  <p188:author id="{07A932C1-C96D-2A40-88CB-1AA182868266}" name="Kave Noori" initials="KN" userId="S::kave@kavenet.com::4d25bf52-1ba0-4ddb-9491-6033e2060e8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5F8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35" autoAdjust="0"/>
    <p:restoredTop sz="65385" autoAdjust="0"/>
  </p:normalViewPr>
  <p:slideViewPr>
    <p:cSldViewPr snapToGrid="0">
      <p:cViewPr varScale="1">
        <p:scale>
          <a:sx n="54" d="100"/>
          <a:sy n="54" d="100"/>
        </p:scale>
        <p:origin x="1622" y="48"/>
      </p:cViewPr>
      <p:guideLst/>
    </p:cSldViewPr>
  </p:slideViewPr>
  <p:outlineViewPr>
    <p:cViewPr>
      <p:scale>
        <a:sx n="33" d="100"/>
        <a:sy n="33" d="100"/>
      </p:scale>
      <p:origin x="0" y="-2715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slide" Target="slides/slide20.xml"/><Relationship Id="rId41" Type="http://schemas.openxmlformats.org/officeDocument/2006/relationships/slide" Target="slides/slide32.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microsoft.com/office/2018/10/relationships/authors" Target="authors.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tableStyles" Target="tableStyles.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s>
</file>

<file path=ppt/diagrams/_rels/data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diagrams/_rels/data2.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diagrams/_rels/data4.xml.rels><?xml version="1.0" encoding="UTF-8" standalone="yes"?>
<Relationships xmlns="http://schemas.openxmlformats.org/package/2006/relationships"><Relationship Id="rId1" Type="http://schemas.openxmlformats.org/officeDocument/2006/relationships/hyperlink" Target="https://digital-strategy.ec.europa.eu/en/consultations/ai-act-commission-issues-draft-guidance-and-reporting-template-serious-ai-incidents-and-seeks" TargetMode="External"/></Relationships>
</file>

<file path=ppt/diagrams/_rels/data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image" Target="../media/image43.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image" Target="../media/image24.png"/><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diagrams/_rels/drawing2.xml.rels><?xml version="1.0" encoding="UTF-8" standalone="yes"?>
<Relationships xmlns="http://schemas.openxmlformats.org/package/2006/relationships"><Relationship Id="rId8" Type="http://schemas.openxmlformats.org/officeDocument/2006/relationships/image" Target="../media/image39.sv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svg"/><Relationship Id="rId1" Type="http://schemas.openxmlformats.org/officeDocument/2006/relationships/image" Target="../media/image32.png"/><Relationship Id="rId6" Type="http://schemas.openxmlformats.org/officeDocument/2006/relationships/image" Target="../media/image37.svg"/><Relationship Id="rId5" Type="http://schemas.openxmlformats.org/officeDocument/2006/relationships/image" Target="../media/image36.png"/><Relationship Id="rId10" Type="http://schemas.openxmlformats.org/officeDocument/2006/relationships/image" Target="../media/image41.svg"/><Relationship Id="rId4" Type="http://schemas.openxmlformats.org/officeDocument/2006/relationships/image" Target="../media/image35.svg"/><Relationship Id="rId9" Type="http://schemas.openxmlformats.org/officeDocument/2006/relationships/image" Target="../media/image40.png"/></Relationships>
</file>

<file path=ppt/diagrams/_rels/drawing4.xml.rels><?xml version="1.0" encoding="UTF-8" standalone="yes"?>
<Relationships xmlns="http://schemas.openxmlformats.org/package/2006/relationships"><Relationship Id="rId1" Type="http://schemas.openxmlformats.org/officeDocument/2006/relationships/hyperlink" Target="https://digital-strategy.ec.europa.eu/en/consultations/ai-act-commission-issues-draft-guidance-and-reporting-template-serious-ai-incidents-and-seeks" TargetMode="External"/></Relationships>
</file>

<file path=ppt/diagrams/_rels/drawing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image" Target="../media/image4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DDCE5F-D44E-42DA-A5CE-53D2EE5DE637}" type="doc">
      <dgm:prSet loTypeId="urn:microsoft.com/office/officeart/2008/layout/BendingPictureCaption" loCatId="picture" qsTypeId="urn:microsoft.com/office/officeart/2005/8/quickstyle/simple1" qsCatId="simple" csTypeId="urn:microsoft.com/office/officeart/2005/8/colors/accent1_2" csCatId="accent1" phldr="1"/>
      <dgm:spPr/>
      <dgm:t>
        <a:bodyPr/>
        <a:lstStyle/>
        <a:p>
          <a:endParaRPr lang="en-GB"/>
        </a:p>
      </dgm:t>
    </dgm:pt>
    <dgm:pt modelId="{93590737-D159-4955-B7AF-622A1EFB09E5}">
      <dgm:prSet phldrT="[Text]" custT="1"/>
      <dgm:spPr/>
      <dgm:t>
        <a:bodyPr/>
        <a:lstStyle/>
        <a:p>
          <a:r>
            <a:rPr lang="en-GB" sz="1400" noProof="0" dirty="0">
              <a:latin typeface="+mn-lt"/>
              <a:ea typeface="Verdana" panose="020B0604030504040204" pitchFamily="34" charset="0"/>
            </a:rPr>
            <a:t>Kave Noori</a:t>
          </a:r>
        </a:p>
      </dgm:t>
    </dgm:pt>
    <dgm:pt modelId="{ABEBCF62-3F74-44A0-9A23-C1BD71B58A60}" type="parTrans" cxnId="{CAAA1E1C-DC16-4702-B78C-B7A1DC6BDDFE}">
      <dgm:prSet/>
      <dgm:spPr/>
      <dgm:t>
        <a:bodyPr/>
        <a:lstStyle/>
        <a:p>
          <a:endParaRPr lang="en-GB"/>
        </a:p>
      </dgm:t>
    </dgm:pt>
    <dgm:pt modelId="{670CAC67-6060-4E86-A380-8EFE170708AB}" type="sibTrans" cxnId="{CAAA1E1C-DC16-4702-B78C-B7A1DC6BDDFE}">
      <dgm:prSet/>
      <dgm:spPr/>
      <dgm:t>
        <a:bodyPr/>
        <a:lstStyle/>
        <a:p>
          <a:endParaRPr lang="en-GB"/>
        </a:p>
      </dgm:t>
    </dgm:pt>
    <dgm:pt modelId="{84CF7708-B675-4798-B8F5-5E9E693E4307}">
      <dgm:prSet phldrT="[Text]" custT="1"/>
      <dgm:spPr/>
      <dgm:t>
        <a:bodyPr/>
        <a:lstStyle/>
        <a:p>
          <a:r>
            <a:rPr lang="en-GB" sz="1000" noProof="0" dirty="0">
              <a:latin typeface="+mn-lt"/>
              <a:ea typeface="Verdana" panose="020B0604030504040204" pitchFamily="34" charset="0"/>
            </a:rPr>
            <a:t>European Disability Forum</a:t>
          </a:r>
        </a:p>
      </dgm:t>
    </dgm:pt>
    <dgm:pt modelId="{7209FF51-4C01-454B-AA54-FF10C07D8F1F}" type="parTrans" cxnId="{DFA90A0F-CF7E-423B-8FD1-62257BC45704}">
      <dgm:prSet/>
      <dgm:spPr/>
      <dgm:t>
        <a:bodyPr/>
        <a:lstStyle/>
        <a:p>
          <a:endParaRPr lang="en-GB"/>
        </a:p>
      </dgm:t>
    </dgm:pt>
    <dgm:pt modelId="{6C908666-1B9E-4452-A11C-AD949B36DD2D}" type="sibTrans" cxnId="{DFA90A0F-CF7E-423B-8FD1-62257BC45704}">
      <dgm:prSet/>
      <dgm:spPr/>
      <dgm:t>
        <a:bodyPr/>
        <a:lstStyle/>
        <a:p>
          <a:endParaRPr lang="en-GB"/>
        </a:p>
      </dgm:t>
    </dgm:pt>
    <dgm:pt modelId="{888427BF-983B-4D40-819A-5FF3EA70111D}">
      <dgm:prSet phldrT="[Text]" custT="1"/>
      <dgm:spPr/>
      <dgm:t>
        <a:bodyPr/>
        <a:lstStyle/>
        <a:p>
          <a:r>
            <a:rPr lang="en-GB" sz="1000" noProof="0" dirty="0">
              <a:latin typeface="+mn-lt"/>
              <a:ea typeface="Verdana" panose="020B0604030504040204" pitchFamily="34" charset="0"/>
            </a:rPr>
            <a:t>European Disability Forum</a:t>
          </a:r>
        </a:p>
      </dgm:t>
    </dgm:pt>
    <dgm:pt modelId="{0CAFAFC3-297A-4ACB-85B5-854F995C91AF}" type="parTrans" cxnId="{A63C68F3-D1D0-4E1A-BEA5-2D5AF47B9C33}">
      <dgm:prSet/>
      <dgm:spPr/>
      <dgm:t>
        <a:bodyPr/>
        <a:lstStyle/>
        <a:p>
          <a:endParaRPr lang="en-GB"/>
        </a:p>
      </dgm:t>
    </dgm:pt>
    <dgm:pt modelId="{641F2AD1-778F-4BCF-B4FA-77A4769D6723}" type="sibTrans" cxnId="{A63C68F3-D1D0-4E1A-BEA5-2D5AF47B9C33}">
      <dgm:prSet/>
      <dgm:spPr/>
      <dgm:t>
        <a:bodyPr/>
        <a:lstStyle/>
        <a:p>
          <a:endParaRPr lang="en-GB"/>
        </a:p>
      </dgm:t>
    </dgm:pt>
    <dgm:pt modelId="{083324DC-A3D4-4B2F-927F-42F439AE1ED3}">
      <dgm:prSet phldrT="[Text]" custT="1"/>
      <dgm:spPr/>
      <dgm:t>
        <a:bodyPr/>
        <a:lstStyle/>
        <a:p>
          <a:r>
            <a:rPr lang="en-GB" sz="1400" noProof="0" dirty="0">
              <a:latin typeface="+mn-lt"/>
              <a:ea typeface="Verdana" panose="020B0604030504040204" pitchFamily="34" charset="0"/>
            </a:rPr>
            <a:t>Blue Tiyavorabun</a:t>
          </a:r>
        </a:p>
      </dgm:t>
    </dgm:pt>
    <dgm:pt modelId="{2F736EBE-7347-4D56-AAFC-99B79DC92456}" type="parTrans" cxnId="{A687B425-F824-4983-ABB1-7AECB8AF012D}">
      <dgm:prSet/>
      <dgm:spPr/>
      <dgm:t>
        <a:bodyPr/>
        <a:lstStyle/>
        <a:p>
          <a:endParaRPr lang="en-GB"/>
        </a:p>
      </dgm:t>
    </dgm:pt>
    <dgm:pt modelId="{C09BF068-EA6C-4149-A070-157F8DB2ED91}" type="sibTrans" cxnId="{A687B425-F824-4983-ABB1-7AECB8AF012D}">
      <dgm:prSet/>
      <dgm:spPr/>
      <dgm:t>
        <a:bodyPr/>
        <a:lstStyle/>
        <a:p>
          <a:endParaRPr lang="en-GB"/>
        </a:p>
      </dgm:t>
    </dgm:pt>
    <dgm:pt modelId="{519A4323-34C0-480B-B400-54E51A8DB2B7}">
      <dgm:prSet phldrT="[Text]" custT="1"/>
      <dgm:spPr/>
      <dgm:t>
        <a:bodyPr/>
        <a:lstStyle/>
        <a:p>
          <a:r>
            <a:rPr lang="en-GB" sz="1400" noProof="0" dirty="0">
              <a:latin typeface="+mn-lt"/>
              <a:ea typeface="Verdana" panose="020B0604030504040204" pitchFamily="34" charset="0"/>
            </a:rPr>
            <a:t>Mia Ahlgren</a:t>
          </a:r>
        </a:p>
      </dgm:t>
    </dgm:pt>
    <dgm:pt modelId="{085324FB-187B-499F-B8D9-F1B02083A329}" type="parTrans" cxnId="{9C414CBA-F0FC-4428-88F1-59D6381800F0}">
      <dgm:prSet/>
      <dgm:spPr/>
      <dgm:t>
        <a:bodyPr/>
        <a:lstStyle/>
        <a:p>
          <a:endParaRPr lang="en-GB"/>
        </a:p>
      </dgm:t>
    </dgm:pt>
    <dgm:pt modelId="{B27EA15D-AABD-4E00-9585-A5CF964EA035}" type="sibTrans" cxnId="{9C414CBA-F0FC-4428-88F1-59D6381800F0}">
      <dgm:prSet/>
      <dgm:spPr/>
      <dgm:t>
        <a:bodyPr/>
        <a:lstStyle/>
        <a:p>
          <a:endParaRPr lang="en-GB"/>
        </a:p>
      </dgm:t>
    </dgm:pt>
    <dgm:pt modelId="{BB46EFD8-5693-4185-831B-1A7BD226B9CF}">
      <dgm:prSet phldrT="[Text]" custT="1"/>
      <dgm:spPr/>
      <dgm:t>
        <a:bodyPr/>
        <a:lstStyle/>
        <a:p>
          <a:r>
            <a:rPr lang="en-GB" sz="1000" noProof="0" dirty="0">
              <a:latin typeface="+mn-lt"/>
              <a:ea typeface="Verdana" panose="020B0604030504040204" pitchFamily="34" charset="0"/>
            </a:rPr>
            <a:t>European Digital Rights (</a:t>
          </a:r>
          <a:r>
            <a:rPr lang="en-GB" sz="1000" noProof="0" dirty="0" err="1">
              <a:latin typeface="+mn-lt"/>
              <a:ea typeface="Verdana" panose="020B0604030504040204" pitchFamily="34" charset="0"/>
            </a:rPr>
            <a:t>EDRi</a:t>
          </a:r>
          <a:r>
            <a:rPr lang="en-GB" sz="1000" noProof="0" dirty="0">
              <a:latin typeface="+mn-lt"/>
              <a:ea typeface="Verdana" panose="020B0604030504040204" pitchFamily="34" charset="0"/>
            </a:rPr>
            <a:t>)</a:t>
          </a:r>
        </a:p>
      </dgm:t>
    </dgm:pt>
    <dgm:pt modelId="{D449CC44-53F5-4F79-AB27-E64053D9EED5}" type="parTrans" cxnId="{7ACF473C-AEAD-4D81-9E0B-17C76174B2E8}">
      <dgm:prSet/>
      <dgm:spPr/>
      <dgm:t>
        <a:bodyPr/>
        <a:lstStyle/>
        <a:p>
          <a:endParaRPr lang="en-GB"/>
        </a:p>
      </dgm:t>
    </dgm:pt>
    <dgm:pt modelId="{CC11ECAD-DE3B-44D3-9CF1-72ABD5F95B66}" type="sibTrans" cxnId="{7ACF473C-AEAD-4D81-9E0B-17C76174B2E8}">
      <dgm:prSet/>
      <dgm:spPr/>
      <dgm:t>
        <a:bodyPr/>
        <a:lstStyle/>
        <a:p>
          <a:endParaRPr lang="en-GB"/>
        </a:p>
      </dgm:t>
    </dgm:pt>
    <dgm:pt modelId="{34F04B21-C6EB-412D-9005-C4962DBA715F}">
      <dgm:prSet phldrT="[Text]" custT="1"/>
      <dgm:spPr/>
      <dgm:t>
        <a:bodyPr/>
        <a:lstStyle/>
        <a:p>
          <a:r>
            <a:rPr lang="en-GB" sz="1000" noProof="0" dirty="0">
              <a:latin typeface="+mn-lt"/>
              <a:ea typeface="Verdana" panose="020B0604030504040204" pitchFamily="34" charset="0"/>
            </a:rPr>
            <a:t>Swedish Disability Federation</a:t>
          </a:r>
        </a:p>
      </dgm:t>
    </dgm:pt>
    <dgm:pt modelId="{B99211A4-270C-443D-84A9-3C11E712D748}" type="parTrans" cxnId="{A98C80D8-B317-4B00-88FB-0A79F5461B09}">
      <dgm:prSet/>
      <dgm:spPr/>
      <dgm:t>
        <a:bodyPr/>
        <a:lstStyle/>
        <a:p>
          <a:endParaRPr lang="en-GB"/>
        </a:p>
      </dgm:t>
    </dgm:pt>
    <dgm:pt modelId="{3C46A758-7E6B-43DD-9327-0928CA877C59}" type="sibTrans" cxnId="{A98C80D8-B317-4B00-88FB-0A79F5461B09}">
      <dgm:prSet/>
      <dgm:spPr/>
      <dgm:t>
        <a:bodyPr/>
        <a:lstStyle/>
        <a:p>
          <a:endParaRPr lang="en-GB"/>
        </a:p>
      </dgm:t>
    </dgm:pt>
    <dgm:pt modelId="{0EE4034D-FEAF-4B36-87DC-F819CDFF1316}">
      <dgm:prSet phldrT="[Text]" custT="1"/>
      <dgm:spPr/>
      <dgm:t>
        <a:bodyPr/>
        <a:lstStyle/>
        <a:p>
          <a:r>
            <a:rPr lang="en-GB" sz="1400" noProof="0" dirty="0">
              <a:latin typeface="+mn-lt"/>
              <a:ea typeface="Verdana" panose="020B0604030504040204" pitchFamily="34" charset="0"/>
            </a:rPr>
            <a:t>Humberto Insolera</a:t>
          </a:r>
        </a:p>
      </dgm:t>
      <dgm:extLst>
        <a:ext uri="{E40237B7-FDA0-4F09-8148-C483321AD2D9}">
          <dgm14:cNvPr xmlns:dgm14="http://schemas.microsoft.com/office/drawing/2010/diagram" id="0" name="" descr="Humberto Insolera, member of the EDF executive committee, is pictured facing the camera. He is wearing glasses, a dark blue suit, a white dress shirt, and a red tie with white polka dots. There is a pin on the left lapel of his suit jacket. Humberto has short hair and a beard. The background is plain and light-colored. His facial expression is neutral with a slight smile"/>
        </a:ext>
      </dgm:extLst>
    </dgm:pt>
    <dgm:pt modelId="{E56D56CB-C291-4E2C-B33B-3E6D400E736C}" type="parTrans" cxnId="{35C8FED9-89BD-4F14-B050-9603C90784B2}">
      <dgm:prSet/>
      <dgm:spPr/>
      <dgm:t>
        <a:bodyPr/>
        <a:lstStyle/>
        <a:p>
          <a:endParaRPr lang="en-GB"/>
        </a:p>
      </dgm:t>
    </dgm:pt>
    <dgm:pt modelId="{DA2641CF-1C30-459F-BEE4-7AD495CACD5C}" type="sibTrans" cxnId="{35C8FED9-89BD-4F14-B050-9603C90784B2}">
      <dgm:prSet/>
      <dgm:spPr/>
      <dgm:t>
        <a:bodyPr/>
        <a:lstStyle/>
        <a:p>
          <a:endParaRPr lang="en-GB"/>
        </a:p>
      </dgm:t>
    </dgm:pt>
    <dgm:pt modelId="{9728A822-AACD-41BB-9FFF-30F9C08F113D}">
      <dgm:prSet phldrT="[Text]" custT="1"/>
      <dgm:spPr/>
      <dgm:t>
        <a:bodyPr/>
        <a:lstStyle/>
        <a:p>
          <a:pPr>
            <a:buNone/>
          </a:pPr>
          <a:r>
            <a:rPr lang="en-GB" sz="1400" noProof="0" dirty="0">
              <a:latin typeface="+mn-lt"/>
            </a:rPr>
            <a:t>Pilar Villarino</a:t>
          </a:r>
          <a:endParaRPr lang="en-GB" sz="1400" noProof="0" dirty="0">
            <a:latin typeface="+mn-lt"/>
            <a:ea typeface="Verdana" panose="020B0604030504040204" pitchFamily="34" charset="0"/>
          </a:endParaRPr>
        </a:p>
      </dgm:t>
    </dgm:pt>
    <dgm:pt modelId="{A6CEEA84-E80D-4201-8247-D52458272BED}" type="parTrans" cxnId="{F30D3F19-4642-48B1-A033-FCC1FBFD0AC7}">
      <dgm:prSet/>
      <dgm:spPr/>
      <dgm:t>
        <a:bodyPr/>
        <a:lstStyle/>
        <a:p>
          <a:endParaRPr lang="en-US"/>
        </a:p>
      </dgm:t>
    </dgm:pt>
    <dgm:pt modelId="{114DAF95-77D7-4DEE-B49B-3C38937E33C9}" type="sibTrans" cxnId="{F30D3F19-4642-48B1-A033-FCC1FBFD0AC7}">
      <dgm:prSet/>
      <dgm:spPr/>
      <dgm:t>
        <a:bodyPr/>
        <a:lstStyle/>
        <a:p>
          <a:endParaRPr lang="en-US"/>
        </a:p>
      </dgm:t>
    </dgm:pt>
    <dgm:pt modelId="{2270B2AF-2F08-4AE2-A38A-5B5D725ADDD7}">
      <dgm:prSet phldrT="[Text]" custT="1"/>
      <dgm:spPr/>
      <dgm:t>
        <a:bodyPr/>
        <a:lstStyle/>
        <a:p>
          <a:pPr>
            <a:buNone/>
          </a:pPr>
          <a:r>
            <a:rPr lang="en-GB" sz="1000" noProof="0" dirty="0">
              <a:latin typeface="+mn-lt"/>
              <a:ea typeface="Verdana" panose="020B0604030504040204" pitchFamily="34" charset="0"/>
            </a:rPr>
            <a:t>CERMI</a:t>
          </a:r>
        </a:p>
      </dgm:t>
    </dgm:pt>
    <dgm:pt modelId="{8B715E86-5006-46D9-9A47-2D972E546FEF}" type="parTrans" cxnId="{9A89E367-DC71-4CE2-AE89-3B075AD458FC}">
      <dgm:prSet/>
      <dgm:spPr/>
      <dgm:t>
        <a:bodyPr/>
        <a:lstStyle/>
        <a:p>
          <a:endParaRPr lang="en-US"/>
        </a:p>
      </dgm:t>
    </dgm:pt>
    <dgm:pt modelId="{26CF7EAC-C09A-4018-8FC9-32D783076E1B}" type="sibTrans" cxnId="{9A89E367-DC71-4CE2-AE89-3B075AD458FC}">
      <dgm:prSet/>
      <dgm:spPr/>
      <dgm:t>
        <a:bodyPr/>
        <a:lstStyle/>
        <a:p>
          <a:endParaRPr lang="en-US"/>
        </a:p>
      </dgm:t>
    </dgm:pt>
    <dgm:pt modelId="{D747C4A4-0EF2-4F18-9261-B874EB224864}">
      <dgm:prSet phldrT="[Text]" custT="1"/>
      <dgm:spPr/>
      <dgm:t>
        <a:bodyPr/>
        <a:lstStyle/>
        <a:p>
          <a:r>
            <a:rPr lang="en-GB" sz="1400" noProof="0" dirty="0">
              <a:latin typeface="+mn-lt"/>
              <a:ea typeface="Verdana" panose="020B0604030504040204" pitchFamily="34" charset="0"/>
            </a:rPr>
            <a:t>Alex</a:t>
          </a:r>
        </a:p>
      </dgm:t>
    </dgm:pt>
    <dgm:pt modelId="{4F7B2945-1178-4B98-833E-9F1204343587}" type="parTrans" cxnId="{A7293152-094A-4023-8213-161E90393BA0}">
      <dgm:prSet/>
      <dgm:spPr/>
      <dgm:t>
        <a:bodyPr/>
        <a:lstStyle/>
        <a:p>
          <a:endParaRPr lang="en-US"/>
        </a:p>
      </dgm:t>
    </dgm:pt>
    <dgm:pt modelId="{4C515EAF-7568-4BBB-A3D7-3972334E4960}" type="sibTrans" cxnId="{A7293152-094A-4023-8213-161E90393BA0}">
      <dgm:prSet/>
      <dgm:spPr/>
      <dgm:t>
        <a:bodyPr/>
        <a:lstStyle/>
        <a:p>
          <a:endParaRPr lang="en-US"/>
        </a:p>
      </dgm:t>
    </dgm:pt>
    <dgm:pt modelId="{7784703C-C0DA-4184-A00A-A395B2D9EF79}">
      <dgm:prSet custT="1"/>
      <dgm:spPr/>
      <dgm:t>
        <a:bodyPr/>
        <a:lstStyle/>
        <a:p>
          <a:r>
            <a:rPr lang="en-GB" sz="1000" noProof="0" dirty="0">
              <a:latin typeface="+mn-lt"/>
              <a:ea typeface="Verdana" panose="020B0604030504040204" pitchFamily="34" charset="0"/>
            </a:rPr>
            <a:t>La Quadrature du Net</a:t>
          </a:r>
        </a:p>
      </dgm:t>
    </dgm:pt>
    <dgm:pt modelId="{7DA0D4EB-84C0-4C14-9850-8E6283B6D70F}" type="parTrans" cxnId="{FBA91F22-E70B-4C58-B27B-1A71AEA028FE}">
      <dgm:prSet/>
      <dgm:spPr/>
      <dgm:t>
        <a:bodyPr/>
        <a:lstStyle/>
        <a:p>
          <a:endParaRPr lang="en-US"/>
        </a:p>
      </dgm:t>
    </dgm:pt>
    <dgm:pt modelId="{173387C8-A166-4AF1-999B-97DC486BFF3D}" type="sibTrans" cxnId="{FBA91F22-E70B-4C58-B27B-1A71AEA028FE}">
      <dgm:prSet/>
      <dgm:spPr/>
      <dgm:t>
        <a:bodyPr/>
        <a:lstStyle/>
        <a:p>
          <a:endParaRPr lang="en-US"/>
        </a:p>
      </dgm:t>
    </dgm:pt>
    <dgm:pt modelId="{4888F0BF-7217-446F-8E27-F4A4ECD92748}">
      <dgm:prSet phldrT="[Text]" custT="1"/>
      <dgm:spPr/>
      <dgm:t>
        <a:bodyPr/>
        <a:lstStyle/>
        <a:p>
          <a:pPr>
            <a:buNone/>
          </a:pPr>
          <a:r>
            <a:rPr lang="en-GB" sz="1400" noProof="0" dirty="0">
              <a:latin typeface="+mn-lt"/>
              <a:ea typeface="Verdana" panose="020B0604030504040204" pitchFamily="34" charset="0"/>
            </a:rPr>
            <a:t>Alejandro Moledo</a:t>
          </a:r>
        </a:p>
      </dgm:t>
    </dgm:pt>
    <dgm:pt modelId="{C1A4BA2E-03D4-4939-9A8D-B341F7015B99}" type="parTrans" cxnId="{B43D79F7-1783-41A7-A917-23188FB044B4}">
      <dgm:prSet/>
      <dgm:spPr/>
      <dgm:t>
        <a:bodyPr/>
        <a:lstStyle/>
        <a:p>
          <a:endParaRPr lang="en-US"/>
        </a:p>
      </dgm:t>
    </dgm:pt>
    <dgm:pt modelId="{7348B17F-24BC-4097-BD9E-5282B23DC977}" type="sibTrans" cxnId="{B43D79F7-1783-41A7-A917-23188FB044B4}">
      <dgm:prSet/>
      <dgm:spPr/>
      <dgm:t>
        <a:bodyPr/>
        <a:lstStyle/>
        <a:p>
          <a:endParaRPr lang="en-US"/>
        </a:p>
      </dgm:t>
    </dgm:pt>
    <dgm:pt modelId="{7A434860-A0C9-4F5C-822E-9C6BA21F65B8}">
      <dgm:prSet phldrT="[Text]" custT="1"/>
      <dgm:spPr/>
      <dgm:t>
        <a:bodyPr/>
        <a:lstStyle/>
        <a:p>
          <a:pPr>
            <a:buNone/>
          </a:pPr>
          <a:r>
            <a:rPr lang="en-GB" sz="1000" noProof="0" dirty="0">
              <a:latin typeface="+mn-lt"/>
              <a:ea typeface="Verdana" panose="020B0604030504040204" pitchFamily="34" charset="0"/>
            </a:rPr>
            <a:t>European Disability Forum</a:t>
          </a:r>
        </a:p>
      </dgm:t>
    </dgm:pt>
    <dgm:pt modelId="{0D0EC3A4-93F9-48B9-AE2E-83E297C2CC56}" type="parTrans" cxnId="{46EEAAC7-0654-498B-BC28-00D245DE422D}">
      <dgm:prSet/>
      <dgm:spPr/>
      <dgm:t>
        <a:bodyPr/>
        <a:lstStyle/>
        <a:p>
          <a:endParaRPr lang="en-US"/>
        </a:p>
      </dgm:t>
    </dgm:pt>
    <dgm:pt modelId="{A9D02FAB-14B1-4B28-BA76-BB224614155C}" type="sibTrans" cxnId="{46EEAAC7-0654-498B-BC28-00D245DE422D}">
      <dgm:prSet/>
      <dgm:spPr/>
      <dgm:t>
        <a:bodyPr/>
        <a:lstStyle/>
        <a:p>
          <a:endParaRPr lang="en-US"/>
        </a:p>
      </dgm:t>
    </dgm:pt>
    <dgm:pt modelId="{3AFC4CE7-11C9-407E-ADB9-AB42D1CC0F04}" type="pres">
      <dgm:prSet presAssocID="{AADDCE5F-D44E-42DA-A5CE-53D2EE5DE637}" presName="diagram" presStyleCnt="0">
        <dgm:presLayoutVars>
          <dgm:dir/>
        </dgm:presLayoutVars>
      </dgm:prSet>
      <dgm:spPr/>
    </dgm:pt>
    <dgm:pt modelId="{C2E6645B-8A0D-4CAC-8A7C-AB7ECB35ECF6}" type="pres">
      <dgm:prSet presAssocID="{0EE4034D-FEAF-4B36-87DC-F819CDFF1316}" presName="composite" presStyleCnt="0"/>
      <dgm:spPr/>
    </dgm:pt>
    <dgm:pt modelId="{F55DEF71-3747-4D5F-B51B-696F1DE44006}" type="pres">
      <dgm:prSet presAssocID="{0EE4034D-FEAF-4B36-87DC-F819CDFF1316}" presName="Image" presStyleLbl="bgShp" presStyleIdx="0" presStyleCnt="7"/>
      <dgm:spPr>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Maureen Piggot: A smiling older woman with short gray hair and glasses, wearing a lime green top. She is part of the European Disability Forum."/>
        </a:ext>
      </dgm:extLst>
    </dgm:pt>
    <dgm:pt modelId="{15F5E044-71C9-4B97-942F-B3829416D1C5}" type="pres">
      <dgm:prSet presAssocID="{0EE4034D-FEAF-4B36-87DC-F819CDFF1316}" presName="Parent" presStyleLbl="node0" presStyleIdx="0" presStyleCnt="7">
        <dgm:presLayoutVars>
          <dgm:bulletEnabled val="1"/>
        </dgm:presLayoutVars>
      </dgm:prSet>
      <dgm:spPr/>
    </dgm:pt>
    <dgm:pt modelId="{897254F3-EC3E-48A3-A55E-AF6B1350AD87}" type="pres">
      <dgm:prSet presAssocID="{DA2641CF-1C30-459F-BEE4-7AD495CACD5C}" presName="sibTrans" presStyleCnt="0"/>
      <dgm:spPr/>
    </dgm:pt>
    <dgm:pt modelId="{57D09534-50BC-4A39-B123-70A297066A7A}" type="pres">
      <dgm:prSet presAssocID="{93590737-D159-4955-B7AF-622A1EFB09E5}" presName="composite" presStyleCnt="0"/>
      <dgm:spPr/>
    </dgm:pt>
    <dgm:pt modelId="{FBC8CB5E-0CFD-4736-A3B1-83CE0F586C61}" type="pres">
      <dgm:prSet presAssocID="{93590737-D159-4955-B7AF-622A1EFB09E5}" presName="Image" presStyleLbl="bgShp" presStyleIdx="1" presStyleCnt="7"/>
      <dgm:spPr>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Kave Noori: A smiling man with a bald head and beard, weari"/>
        </a:ext>
      </dgm:extLst>
    </dgm:pt>
    <dgm:pt modelId="{4F00F24F-E047-4390-AF48-42872D800D19}" type="pres">
      <dgm:prSet presAssocID="{93590737-D159-4955-B7AF-622A1EFB09E5}" presName="Parent" presStyleLbl="node0" presStyleIdx="1" presStyleCnt="7">
        <dgm:presLayoutVars>
          <dgm:bulletEnabled val="1"/>
        </dgm:presLayoutVars>
      </dgm:prSet>
      <dgm:spPr/>
    </dgm:pt>
    <dgm:pt modelId="{8951DAF1-751D-4AD6-866D-12D533AF013E}" type="pres">
      <dgm:prSet presAssocID="{670CAC67-6060-4E86-A380-8EFE170708AB}" presName="sibTrans" presStyleCnt="0"/>
      <dgm:spPr/>
    </dgm:pt>
    <dgm:pt modelId="{CF25B954-CC0B-4691-9323-AF4D064857DF}" type="pres">
      <dgm:prSet presAssocID="{083324DC-A3D4-4B2F-927F-42F439AE1ED3}" presName="composite" presStyleCnt="0"/>
      <dgm:spPr/>
    </dgm:pt>
    <dgm:pt modelId="{49488D0F-FBB7-4DD5-A9CE-AB60335360A2}" type="pres">
      <dgm:prSet presAssocID="{083324DC-A3D4-4B2F-927F-42F439AE1ED3}" presName="Image" presStyleLbl="bgShp" presStyleIdx="2" presStyleCnt="7"/>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EE699DE1-E0D2-4AF3-88A2-007A1EC7ACCA}" type="pres">
      <dgm:prSet presAssocID="{083324DC-A3D4-4B2F-927F-42F439AE1ED3}" presName="Parent" presStyleLbl="node0" presStyleIdx="2" presStyleCnt="7">
        <dgm:presLayoutVars>
          <dgm:bulletEnabled val="1"/>
        </dgm:presLayoutVars>
      </dgm:prSet>
      <dgm:spPr/>
    </dgm:pt>
    <dgm:pt modelId="{4A5D0003-BA30-46BE-8DC3-79DE45FBC6C5}" type="pres">
      <dgm:prSet presAssocID="{C09BF068-EA6C-4149-A070-157F8DB2ED91}" presName="sibTrans" presStyleCnt="0"/>
      <dgm:spPr/>
    </dgm:pt>
    <dgm:pt modelId="{4B1EACEC-888D-4A1E-B781-344FFDA401E2}" type="pres">
      <dgm:prSet presAssocID="{D747C4A4-0EF2-4F18-9261-B874EB224864}" presName="composite" presStyleCnt="0"/>
      <dgm:spPr/>
    </dgm:pt>
    <dgm:pt modelId="{4CBE9776-CB10-4C6D-B08B-498C5D452CB4}" type="pres">
      <dgm:prSet presAssocID="{D747C4A4-0EF2-4F18-9261-B874EB224864}" presName="Image" presStyleLbl="bgShp" presStyleIdx="3" presStyleCnt="7"/>
      <dgm:spPr>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D5F112D4-0017-4397-8EE4-CF10B1CB177D}" type="pres">
      <dgm:prSet presAssocID="{D747C4A4-0EF2-4F18-9261-B874EB224864}" presName="Parent" presStyleLbl="node0" presStyleIdx="3" presStyleCnt="7">
        <dgm:presLayoutVars>
          <dgm:bulletEnabled val="1"/>
        </dgm:presLayoutVars>
      </dgm:prSet>
      <dgm:spPr/>
    </dgm:pt>
    <dgm:pt modelId="{A4C679C4-6A43-4310-84C5-553F6825D951}" type="pres">
      <dgm:prSet presAssocID="{4C515EAF-7568-4BBB-A3D7-3972334E4960}" presName="sibTrans" presStyleCnt="0"/>
      <dgm:spPr/>
    </dgm:pt>
    <dgm:pt modelId="{6F8782C5-56BD-4F73-B60A-85E2B3ACC1D3}" type="pres">
      <dgm:prSet presAssocID="{519A4323-34C0-480B-B400-54E51A8DB2B7}" presName="composite" presStyleCnt="0"/>
      <dgm:spPr/>
    </dgm:pt>
    <dgm:pt modelId="{5731946B-98C0-4355-A3F9-CEA64C9D5446}" type="pres">
      <dgm:prSet presAssocID="{519A4323-34C0-480B-B400-54E51A8DB2B7}" presName="Image" presStyleLbl="bgShp" presStyleIdx="4" presStyleCnt="7" custLinFactNeighborX="-1821"/>
      <dgm:spPr>
        <a:blipFill rotWithShape="1">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Mia Ahlgren: A smiling woman with shoulder-length blond hair and glasses. She represents the Swedish Disability Federation."/>
        </a:ext>
      </dgm:extLst>
    </dgm:pt>
    <dgm:pt modelId="{2675010E-8B25-473B-B2B8-84FE1A6DEE97}" type="pres">
      <dgm:prSet presAssocID="{519A4323-34C0-480B-B400-54E51A8DB2B7}" presName="Parent" presStyleLbl="node0" presStyleIdx="4" presStyleCnt="7">
        <dgm:presLayoutVars>
          <dgm:bulletEnabled val="1"/>
        </dgm:presLayoutVars>
      </dgm:prSet>
      <dgm:spPr/>
    </dgm:pt>
    <dgm:pt modelId="{C8A778BD-59C3-48A6-9354-3E3D380501B9}" type="pres">
      <dgm:prSet presAssocID="{B27EA15D-AABD-4E00-9585-A5CF964EA035}" presName="sibTrans" presStyleCnt="0"/>
      <dgm:spPr/>
    </dgm:pt>
    <dgm:pt modelId="{24FDB35B-1914-43E5-B62E-6CAE7FE350BD}" type="pres">
      <dgm:prSet presAssocID="{9728A822-AACD-41BB-9FFF-30F9C08F113D}" presName="composite" presStyleCnt="0"/>
      <dgm:spPr/>
    </dgm:pt>
    <dgm:pt modelId="{A7243BE7-570F-494C-92DA-D76BE8A1294A}" type="pres">
      <dgm:prSet presAssocID="{9728A822-AACD-41BB-9FFF-30F9C08F113D}" presName="Image" presStyleLbl="bgShp" presStyleIdx="5" presStyleCnt="7"/>
      <dgm:spPr>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a:noFill/>
        </a:ln>
      </dgm:spPr>
      <dgm:extLst>
        <a:ext uri="{E40237B7-FDA0-4F09-8148-C483321AD2D9}">
          <dgm14:cNvPr xmlns:dgm14="http://schemas.microsoft.com/office/drawing/2010/diagram" id="0" name="" descr="Pilar Villarino, executive director of CERMI, is pictured facing the camera. Pilar is wearing glasses, a green blazer, and a patterned shirt. Pilar has short brown hair">
            <a:extLst>
              <a:ext uri="{C183D7F6-B498-43B3-948B-1728B52AA6E4}">
                <adec:decorative xmlns:adec="http://schemas.microsoft.com/office/drawing/2017/decorative" val="0"/>
              </a:ext>
            </a:extLst>
          </dgm14:cNvPr>
        </a:ext>
      </dgm:extLst>
    </dgm:pt>
    <dgm:pt modelId="{50B69209-61BF-4660-9947-187EFDEF8A38}" type="pres">
      <dgm:prSet presAssocID="{9728A822-AACD-41BB-9FFF-30F9C08F113D}" presName="Parent" presStyleLbl="node0" presStyleIdx="5" presStyleCnt="7">
        <dgm:presLayoutVars>
          <dgm:bulletEnabled val="1"/>
        </dgm:presLayoutVars>
      </dgm:prSet>
      <dgm:spPr/>
    </dgm:pt>
    <dgm:pt modelId="{E75795CA-D436-4140-9EE9-B82EBA34CAA3}" type="pres">
      <dgm:prSet presAssocID="{114DAF95-77D7-4DEE-B49B-3C38937E33C9}" presName="sibTrans" presStyleCnt="0"/>
      <dgm:spPr/>
    </dgm:pt>
    <dgm:pt modelId="{0036860B-4901-4239-808A-20F059132605}" type="pres">
      <dgm:prSet presAssocID="{4888F0BF-7217-446F-8E27-F4A4ECD92748}" presName="composite" presStyleCnt="0"/>
      <dgm:spPr/>
    </dgm:pt>
    <dgm:pt modelId="{BCE39D32-832A-49BE-BC99-9AEDCB80CC7C}" type="pres">
      <dgm:prSet presAssocID="{4888F0BF-7217-446F-8E27-F4A4ECD92748}" presName="Image" presStyleLbl="bgShp" presStyleIdx="6" presStyleCnt="7"/>
      <dgm:spPr>
        <a:blipFill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Alejandro Moledo, head of policy at the European Disability Forum (EDF), is pictured facing the camera. He is wearing a dark blazer over a white shirt. Alejandro has short hair and a beard."/>
        </a:ext>
      </dgm:extLst>
    </dgm:pt>
    <dgm:pt modelId="{98060DDA-BDFB-4E71-AEE8-2D0EFDB9DD95}" type="pres">
      <dgm:prSet presAssocID="{4888F0BF-7217-446F-8E27-F4A4ECD92748}" presName="Parent" presStyleLbl="node0" presStyleIdx="6" presStyleCnt="7">
        <dgm:presLayoutVars>
          <dgm:bulletEnabled val="1"/>
        </dgm:presLayoutVars>
      </dgm:prSet>
      <dgm:spPr/>
    </dgm:pt>
  </dgm:ptLst>
  <dgm:cxnLst>
    <dgm:cxn modelId="{DFA90A0F-CF7E-423B-8FD1-62257BC45704}" srcId="{93590737-D159-4955-B7AF-622A1EFB09E5}" destId="{84CF7708-B675-4798-B8F5-5E9E693E4307}" srcOrd="0" destOrd="0" parTransId="{7209FF51-4C01-454B-AA54-FF10C07D8F1F}" sibTransId="{6C908666-1B9E-4452-A11C-AD949B36DD2D}"/>
    <dgm:cxn modelId="{0C51800F-11E4-4EFA-A372-E71AE035298C}" type="presOf" srcId="{519A4323-34C0-480B-B400-54E51A8DB2B7}" destId="{2675010E-8B25-473B-B2B8-84FE1A6DEE97}" srcOrd="0" destOrd="0" presId="urn:microsoft.com/office/officeart/2008/layout/BendingPictureCaption"/>
    <dgm:cxn modelId="{F30D3F19-4642-48B1-A033-FCC1FBFD0AC7}" srcId="{AADDCE5F-D44E-42DA-A5CE-53D2EE5DE637}" destId="{9728A822-AACD-41BB-9FFF-30F9C08F113D}" srcOrd="5" destOrd="0" parTransId="{A6CEEA84-E80D-4201-8247-D52458272BED}" sibTransId="{114DAF95-77D7-4DEE-B49B-3C38937E33C9}"/>
    <dgm:cxn modelId="{CAAA1E1C-DC16-4702-B78C-B7A1DC6BDDFE}" srcId="{AADDCE5F-D44E-42DA-A5CE-53D2EE5DE637}" destId="{93590737-D159-4955-B7AF-622A1EFB09E5}" srcOrd="1" destOrd="0" parTransId="{ABEBCF62-3F74-44A0-9A23-C1BD71B58A60}" sibTransId="{670CAC67-6060-4E86-A380-8EFE170708AB}"/>
    <dgm:cxn modelId="{FBA91F22-E70B-4C58-B27B-1A71AEA028FE}" srcId="{D747C4A4-0EF2-4F18-9261-B874EB224864}" destId="{7784703C-C0DA-4184-A00A-A395B2D9EF79}" srcOrd="0" destOrd="0" parTransId="{7DA0D4EB-84C0-4C14-9850-8E6283B6D70F}" sibTransId="{173387C8-A166-4AF1-999B-97DC486BFF3D}"/>
    <dgm:cxn modelId="{A687B425-F824-4983-ABB1-7AECB8AF012D}" srcId="{AADDCE5F-D44E-42DA-A5CE-53D2EE5DE637}" destId="{083324DC-A3D4-4B2F-927F-42F439AE1ED3}" srcOrd="2" destOrd="0" parTransId="{2F736EBE-7347-4D56-AAFC-99B79DC92456}" sibTransId="{C09BF068-EA6C-4149-A070-157F8DB2ED91}"/>
    <dgm:cxn modelId="{89EA6C29-CD06-459B-B61D-FAC40B7B300A}" type="presOf" srcId="{0EE4034D-FEAF-4B36-87DC-F819CDFF1316}" destId="{15F5E044-71C9-4B97-942F-B3829416D1C5}" srcOrd="0" destOrd="0" presId="urn:microsoft.com/office/officeart/2008/layout/BendingPictureCaption"/>
    <dgm:cxn modelId="{C9AF3C2D-BFF9-4D5D-9F47-17A9BCE98C38}" type="presOf" srcId="{7A434860-A0C9-4F5C-822E-9C6BA21F65B8}" destId="{98060DDA-BDFB-4E71-AEE8-2D0EFDB9DD95}" srcOrd="0" destOrd="1" presId="urn:microsoft.com/office/officeart/2008/layout/BendingPictureCaption"/>
    <dgm:cxn modelId="{C00C7238-AF22-49B8-BE84-EC71840E6A07}" type="presOf" srcId="{2270B2AF-2F08-4AE2-A38A-5B5D725ADDD7}" destId="{50B69209-61BF-4660-9947-187EFDEF8A38}" srcOrd="0" destOrd="1" presId="urn:microsoft.com/office/officeart/2008/layout/BendingPictureCaption"/>
    <dgm:cxn modelId="{7ACF473C-AEAD-4D81-9E0B-17C76174B2E8}" srcId="{083324DC-A3D4-4B2F-927F-42F439AE1ED3}" destId="{BB46EFD8-5693-4185-831B-1A7BD226B9CF}" srcOrd="0" destOrd="0" parTransId="{D449CC44-53F5-4F79-AB27-E64053D9EED5}" sibTransId="{CC11ECAD-DE3B-44D3-9CF1-72ABD5F95B66}"/>
    <dgm:cxn modelId="{05DDCC61-5CD2-45DB-96B8-C2873E69E4E1}" type="presOf" srcId="{7784703C-C0DA-4184-A00A-A395B2D9EF79}" destId="{D5F112D4-0017-4397-8EE4-CF10B1CB177D}" srcOrd="0" destOrd="1" presId="urn:microsoft.com/office/officeart/2008/layout/BendingPictureCaption"/>
    <dgm:cxn modelId="{9A89E367-DC71-4CE2-AE89-3B075AD458FC}" srcId="{9728A822-AACD-41BB-9FFF-30F9C08F113D}" destId="{2270B2AF-2F08-4AE2-A38A-5B5D725ADDD7}" srcOrd="0" destOrd="0" parTransId="{8B715E86-5006-46D9-9A47-2D972E546FEF}" sibTransId="{26CF7EAC-C09A-4018-8FC9-32D783076E1B}"/>
    <dgm:cxn modelId="{D05ED34B-978B-46B3-99F3-2B3AC65F7E6E}" type="presOf" srcId="{4888F0BF-7217-446F-8E27-F4A4ECD92748}" destId="{98060DDA-BDFB-4E71-AEE8-2D0EFDB9DD95}" srcOrd="0" destOrd="0" presId="urn:microsoft.com/office/officeart/2008/layout/BendingPictureCaption"/>
    <dgm:cxn modelId="{75A00251-0812-4B42-9E35-AFAC7F9B0619}" type="presOf" srcId="{84CF7708-B675-4798-B8F5-5E9E693E4307}" destId="{4F00F24F-E047-4390-AF48-42872D800D19}" srcOrd="0" destOrd="1" presId="urn:microsoft.com/office/officeart/2008/layout/BendingPictureCaption"/>
    <dgm:cxn modelId="{A7293152-094A-4023-8213-161E90393BA0}" srcId="{AADDCE5F-D44E-42DA-A5CE-53D2EE5DE637}" destId="{D747C4A4-0EF2-4F18-9261-B874EB224864}" srcOrd="3" destOrd="0" parTransId="{4F7B2945-1178-4B98-833E-9F1204343587}" sibTransId="{4C515EAF-7568-4BBB-A3D7-3972334E4960}"/>
    <dgm:cxn modelId="{63DF1190-9372-47F8-BFEA-D0BAA96CE74D}" type="presOf" srcId="{93590737-D159-4955-B7AF-622A1EFB09E5}" destId="{4F00F24F-E047-4390-AF48-42872D800D19}" srcOrd="0" destOrd="0" presId="urn:microsoft.com/office/officeart/2008/layout/BendingPictureCaption"/>
    <dgm:cxn modelId="{452E6090-D641-49A3-97EC-803D7ADA0F2B}" type="presOf" srcId="{888427BF-983B-4D40-819A-5FF3EA70111D}" destId="{15F5E044-71C9-4B97-942F-B3829416D1C5}" srcOrd="0" destOrd="1" presId="urn:microsoft.com/office/officeart/2008/layout/BendingPictureCaption"/>
    <dgm:cxn modelId="{A4413D96-387F-48E7-8884-41874B1FF4EE}" type="presOf" srcId="{D747C4A4-0EF2-4F18-9261-B874EB224864}" destId="{D5F112D4-0017-4397-8EE4-CF10B1CB177D}" srcOrd="0" destOrd="0" presId="urn:microsoft.com/office/officeart/2008/layout/BendingPictureCaption"/>
    <dgm:cxn modelId="{014C02AD-2B3B-499F-B831-81A09A788BB0}" type="presOf" srcId="{083324DC-A3D4-4B2F-927F-42F439AE1ED3}" destId="{EE699DE1-E0D2-4AF3-88A2-007A1EC7ACCA}" srcOrd="0" destOrd="0" presId="urn:microsoft.com/office/officeart/2008/layout/BendingPictureCaption"/>
    <dgm:cxn modelId="{0B149FB8-7EFD-4F35-B703-1547EC5D28A5}" type="presOf" srcId="{34F04B21-C6EB-412D-9005-C4962DBA715F}" destId="{2675010E-8B25-473B-B2B8-84FE1A6DEE97}" srcOrd="0" destOrd="1" presId="urn:microsoft.com/office/officeart/2008/layout/BendingPictureCaption"/>
    <dgm:cxn modelId="{9C414CBA-F0FC-4428-88F1-59D6381800F0}" srcId="{AADDCE5F-D44E-42DA-A5CE-53D2EE5DE637}" destId="{519A4323-34C0-480B-B400-54E51A8DB2B7}" srcOrd="4" destOrd="0" parTransId="{085324FB-187B-499F-B8D9-F1B02083A329}" sibTransId="{B27EA15D-AABD-4E00-9585-A5CF964EA035}"/>
    <dgm:cxn modelId="{46EEAAC7-0654-498B-BC28-00D245DE422D}" srcId="{4888F0BF-7217-446F-8E27-F4A4ECD92748}" destId="{7A434860-A0C9-4F5C-822E-9C6BA21F65B8}" srcOrd="0" destOrd="0" parTransId="{0D0EC3A4-93F9-48B9-AE2E-83E297C2CC56}" sibTransId="{A9D02FAB-14B1-4B28-BA76-BB224614155C}"/>
    <dgm:cxn modelId="{A61779D2-3271-4C49-8E80-8B53832C8B1A}" type="presOf" srcId="{AADDCE5F-D44E-42DA-A5CE-53D2EE5DE637}" destId="{3AFC4CE7-11C9-407E-ADB9-AB42D1CC0F04}" srcOrd="0" destOrd="0" presId="urn:microsoft.com/office/officeart/2008/layout/BendingPictureCaption"/>
    <dgm:cxn modelId="{A98C80D8-B317-4B00-88FB-0A79F5461B09}" srcId="{519A4323-34C0-480B-B400-54E51A8DB2B7}" destId="{34F04B21-C6EB-412D-9005-C4962DBA715F}" srcOrd="0" destOrd="0" parTransId="{B99211A4-270C-443D-84A9-3C11E712D748}" sibTransId="{3C46A758-7E6B-43DD-9327-0928CA877C59}"/>
    <dgm:cxn modelId="{35C8FED9-89BD-4F14-B050-9603C90784B2}" srcId="{AADDCE5F-D44E-42DA-A5CE-53D2EE5DE637}" destId="{0EE4034D-FEAF-4B36-87DC-F819CDFF1316}" srcOrd="0" destOrd="0" parTransId="{E56D56CB-C291-4E2C-B33B-3E6D400E736C}" sibTransId="{DA2641CF-1C30-459F-BEE4-7AD495CACD5C}"/>
    <dgm:cxn modelId="{DB6F67E3-5963-4A98-9363-A07191590F89}" type="presOf" srcId="{9728A822-AACD-41BB-9FFF-30F9C08F113D}" destId="{50B69209-61BF-4660-9947-187EFDEF8A38}" srcOrd="0" destOrd="0" presId="urn:microsoft.com/office/officeart/2008/layout/BendingPictureCaption"/>
    <dgm:cxn modelId="{A63C68F3-D1D0-4E1A-BEA5-2D5AF47B9C33}" srcId="{0EE4034D-FEAF-4B36-87DC-F819CDFF1316}" destId="{888427BF-983B-4D40-819A-5FF3EA70111D}" srcOrd="0" destOrd="0" parTransId="{0CAFAFC3-297A-4ACB-85B5-854F995C91AF}" sibTransId="{641F2AD1-778F-4BCF-B4FA-77A4769D6723}"/>
    <dgm:cxn modelId="{B43D79F7-1783-41A7-A917-23188FB044B4}" srcId="{AADDCE5F-D44E-42DA-A5CE-53D2EE5DE637}" destId="{4888F0BF-7217-446F-8E27-F4A4ECD92748}" srcOrd="6" destOrd="0" parTransId="{C1A4BA2E-03D4-4939-9A8D-B341F7015B99}" sibTransId="{7348B17F-24BC-4097-BD9E-5282B23DC977}"/>
    <dgm:cxn modelId="{2D02C6FE-FD92-455E-B89F-CF147CC6C4C5}" type="presOf" srcId="{BB46EFD8-5693-4185-831B-1A7BD226B9CF}" destId="{EE699DE1-E0D2-4AF3-88A2-007A1EC7ACCA}" srcOrd="0" destOrd="1" presId="urn:microsoft.com/office/officeart/2008/layout/BendingPictureCaption"/>
    <dgm:cxn modelId="{E6FF078E-0BE7-4552-852B-DD4D46791207}" type="presParOf" srcId="{3AFC4CE7-11C9-407E-ADB9-AB42D1CC0F04}" destId="{C2E6645B-8A0D-4CAC-8A7C-AB7ECB35ECF6}" srcOrd="0" destOrd="0" presId="urn:microsoft.com/office/officeart/2008/layout/BendingPictureCaption"/>
    <dgm:cxn modelId="{15A11C27-1F0F-41D5-BDFA-45091421D955}" type="presParOf" srcId="{C2E6645B-8A0D-4CAC-8A7C-AB7ECB35ECF6}" destId="{F55DEF71-3747-4D5F-B51B-696F1DE44006}" srcOrd="0" destOrd="0" presId="urn:microsoft.com/office/officeart/2008/layout/BendingPictureCaption"/>
    <dgm:cxn modelId="{ED62225C-1ADF-40AC-B01E-00A2A1EA39CE}" type="presParOf" srcId="{C2E6645B-8A0D-4CAC-8A7C-AB7ECB35ECF6}" destId="{15F5E044-71C9-4B97-942F-B3829416D1C5}" srcOrd="1" destOrd="0" presId="urn:microsoft.com/office/officeart/2008/layout/BendingPictureCaption"/>
    <dgm:cxn modelId="{75EA4BDB-70A9-414F-B8F5-8C731D1256CD}" type="presParOf" srcId="{3AFC4CE7-11C9-407E-ADB9-AB42D1CC0F04}" destId="{897254F3-EC3E-48A3-A55E-AF6B1350AD87}" srcOrd="1" destOrd="0" presId="urn:microsoft.com/office/officeart/2008/layout/BendingPictureCaption"/>
    <dgm:cxn modelId="{7A2FC0F7-A0FE-42C0-9AAF-FD43828A9584}" type="presParOf" srcId="{3AFC4CE7-11C9-407E-ADB9-AB42D1CC0F04}" destId="{57D09534-50BC-4A39-B123-70A297066A7A}" srcOrd="2" destOrd="0" presId="urn:microsoft.com/office/officeart/2008/layout/BendingPictureCaption"/>
    <dgm:cxn modelId="{2D8132E3-E93F-4BA8-BE96-FE2BBA37F132}" type="presParOf" srcId="{57D09534-50BC-4A39-B123-70A297066A7A}" destId="{FBC8CB5E-0CFD-4736-A3B1-83CE0F586C61}" srcOrd="0" destOrd="0" presId="urn:microsoft.com/office/officeart/2008/layout/BendingPictureCaption"/>
    <dgm:cxn modelId="{77A2E9D8-3A40-4544-A14C-685BAC315F9A}" type="presParOf" srcId="{57D09534-50BC-4A39-B123-70A297066A7A}" destId="{4F00F24F-E047-4390-AF48-42872D800D19}" srcOrd="1" destOrd="0" presId="urn:microsoft.com/office/officeart/2008/layout/BendingPictureCaption"/>
    <dgm:cxn modelId="{92C39F32-C516-4DE6-BEE1-A07BB2A6DFCA}" type="presParOf" srcId="{3AFC4CE7-11C9-407E-ADB9-AB42D1CC0F04}" destId="{8951DAF1-751D-4AD6-866D-12D533AF013E}" srcOrd="3" destOrd="0" presId="urn:microsoft.com/office/officeart/2008/layout/BendingPictureCaption"/>
    <dgm:cxn modelId="{0D3E0CD2-E1C8-4D70-9868-0B4721A61BCC}" type="presParOf" srcId="{3AFC4CE7-11C9-407E-ADB9-AB42D1CC0F04}" destId="{CF25B954-CC0B-4691-9323-AF4D064857DF}" srcOrd="4" destOrd="0" presId="urn:microsoft.com/office/officeart/2008/layout/BendingPictureCaption"/>
    <dgm:cxn modelId="{6DE58A6D-7089-4E34-A897-5E995F13D3D0}" type="presParOf" srcId="{CF25B954-CC0B-4691-9323-AF4D064857DF}" destId="{49488D0F-FBB7-4DD5-A9CE-AB60335360A2}" srcOrd="0" destOrd="0" presId="urn:microsoft.com/office/officeart/2008/layout/BendingPictureCaption"/>
    <dgm:cxn modelId="{920F4149-63D5-4E98-A8DB-C14AFF28635D}" type="presParOf" srcId="{CF25B954-CC0B-4691-9323-AF4D064857DF}" destId="{EE699DE1-E0D2-4AF3-88A2-007A1EC7ACCA}" srcOrd="1" destOrd="0" presId="urn:microsoft.com/office/officeart/2008/layout/BendingPictureCaption"/>
    <dgm:cxn modelId="{756F8A07-FA09-4623-8898-85BC01EE4BE8}" type="presParOf" srcId="{3AFC4CE7-11C9-407E-ADB9-AB42D1CC0F04}" destId="{4A5D0003-BA30-46BE-8DC3-79DE45FBC6C5}" srcOrd="5" destOrd="0" presId="urn:microsoft.com/office/officeart/2008/layout/BendingPictureCaption"/>
    <dgm:cxn modelId="{7CB31351-3AF4-4F45-BAC9-42B333E235EB}" type="presParOf" srcId="{3AFC4CE7-11C9-407E-ADB9-AB42D1CC0F04}" destId="{4B1EACEC-888D-4A1E-B781-344FFDA401E2}" srcOrd="6" destOrd="0" presId="urn:microsoft.com/office/officeart/2008/layout/BendingPictureCaption"/>
    <dgm:cxn modelId="{1F295D73-A8F5-48E9-8874-CA645D211418}" type="presParOf" srcId="{4B1EACEC-888D-4A1E-B781-344FFDA401E2}" destId="{4CBE9776-CB10-4C6D-B08B-498C5D452CB4}" srcOrd="0" destOrd="0" presId="urn:microsoft.com/office/officeart/2008/layout/BendingPictureCaption"/>
    <dgm:cxn modelId="{E337C610-D95E-48BC-A823-7D78DEC7C16A}" type="presParOf" srcId="{4B1EACEC-888D-4A1E-B781-344FFDA401E2}" destId="{D5F112D4-0017-4397-8EE4-CF10B1CB177D}" srcOrd="1" destOrd="0" presId="urn:microsoft.com/office/officeart/2008/layout/BendingPictureCaption"/>
    <dgm:cxn modelId="{19B84ADD-ED7A-4536-B379-06B9F7409196}" type="presParOf" srcId="{3AFC4CE7-11C9-407E-ADB9-AB42D1CC0F04}" destId="{A4C679C4-6A43-4310-84C5-553F6825D951}" srcOrd="7" destOrd="0" presId="urn:microsoft.com/office/officeart/2008/layout/BendingPictureCaption"/>
    <dgm:cxn modelId="{365D98BB-2C7C-487A-BA93-75D6F32AC369}" type="presParOf" srcId="{3AFC4CE7-11C9-407E-ADB9-AB42D1CC0F04}" destId="{6F8782C5-56BD-4F73-B60A-85E2B3ACC1D3}" srcOrd="8" destOrd="0" presId="urn:microsoft.com/office/officeart/2008/layout/BendingPictureCaption"/>
    <dgm:cxn modelId="{9D36E61D-4F6C-4B36-8826-36F398FF4285}" type="presParOf" srcId="{6F8782C5-56BD-4F73-B60A-85E2B3ACC1D3}" destId="{5731946B-98C0-4355-A3F9-CEA64C9D5446}" srcOrd="0" destOrd="0" presId="urn:microsoft.com/office/officeart/2008/layout/BendingPictureCaption"/>
    <dgm:cxn modelId="{2E72595C-6ECA-4F35-896F-8C2FB9382631}" type="presParOf" srcId="{6F8782C5-56BD-4F73-B60A-85E2B3ACC1D3}" destId="{2675010E-8B25-473B-B2B8-84FE1A6DEE97}" srcOrd="1" destOrd="0" presId="urn:microsoft.com/office/officeart/2008/layout/BendingPictureCaption"/>
    <dgm:cxn modelId="{B96D8E26-925E-4C5F-8776-EBDC1B39F3F1}" type="presParOf" srcId="{3AFC4CE7-11C9-407E-ADB9-AB42D1CC0F04}" destId="{C8A778BD-59C3-48A6-9354-3E3D380501B9}" srcOrd="9" destOrd="0" presId="urn:microsoft.com/office/officeart/2008/layout/BendingPictureCaption"/>
    <dgm:cxn modelId="{62547D22-39BD-4F6C-B719-44CDE3C42BAA}" type="presParOf" srcId="{3AFC4CE7-11C9-407E-ADB9-AB42D1CC0F04}" destId="{24FDB35B-1914-43E5-B62E-6CAE7FE350BD}" srcOrd="10" destOrd="0" presId="urn:microsoft.com/office/officeart/2008/layout/BendingPictureCaption"/>
    <dgm:cxn modelId="{5EF43432-DD0F-4E15-847B-D6323E40A68D}" type="presParOf" srcId="{24FDB35B-1914-43E5-B62E-6CAE7FE350BD}" destId="{A7243BE7-570F-494C-92DA-D76BE8A1294A}" srcOrd="0" destOrd="0" presId="urn:microsoft.com/office/officeart/2008/layout/BendingPictureCaption"/>
    <dgm:cxn modelId="{316AE2D8-6219-40C5-A71D-6C755FD54E46}" type="presParOf" srcId="{24FDB35B-1914-43E5-B62E-6CAE7FE350BD}" destId="{50B69209-61BF-4660-9947-187EFDEF8A38}" srcOrd="1" destOrd="0" presId="urn:microsoft.com/office/officeart/2008/layout/BendingPictureCaption"/>
    <dgm:cxn modelId="{45F65FD1-D451-4543-AC23-B13BB7B3C3A9}" type="presParOf" srcId="{3AFC4CE7-11C9-407E-ADB9-AB42D1CC0F04}" destId="{E75795CA-D436-4140-9EE9-B82EBA34CAA3}" srcOrd="11" destOrd="0" presId="urn:microsoft.com/office/officeart/2008/layout/BendingPictureCaption"/>
    <dgm:cxn modelId="{34B411C1-3B48-4DEE-A037-237A25C16D9A}" type="presParOf" srcId="{3AFC4CE7-11C9-407E-ADB9-AB42D1CC0F04}" destId="{0036860B-4901-4239-808A-20F059132605}" srcOrd="12" destOrd="0" presId="urn:microsoft.com/office/officeart/2008/layout/BendingPictureCaption"/>
    <dgm:cxn modelId="{FC628B36-4E13-4CBA-889A-B8AD419DA8BD}" type="presParOf" srcId="{0036860B-4901-4239-808A-20F059132605}" destId="{BCE39D32-832A-49BE-BC99-9AEDCB80CC7C}" srcOrd="0" destOrd="0" presId="urn:microsoft.com/office/officeart/2008/layout/BendingPictureCaption"/>
    <dgm:cxn modelId="{885DA00E-C028-40A1-8FDE-AFC4E15E0955}" type="presParOf" srcId="{0036860B-4901-4239-808A-20F059132605}" destId="{98060DDA-BDFB-4E71-AEE8-2D0EFDB9DD95}" srcOrd="1" destOrd="0" presId="urn:microsoft.com/office/officeart/2008/layout/BendingPictureCapti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2F7FC70-3D4E-407C-9F37-729FFE94C650}" type="doc">
      <dgm:prSet loTypeId="urn:microsoft.com/office/officeart/2018/2/layout/IconLabelDescriptionList" loCatId="icon" qsTypeId="urn:microsoft.com/office/officeart/2005/8/quickstyle/simple1" qsCatId="simple" csTypeId="urn:microsoft.com/office/officeart/2005/8/colors/accent1_2" csCatId="accent1" phldr="1"/>
      <dgm:spPr/>
      <dgm:t>
        <a:bodyPr/>
        <a:lstStyle/>
        <a:p>
          <a:endParaRPr lang="en-US"/>
        </a:p>
      </dgm:t>
    </dgm:pt>
    <dgm:pt modelId="{B66EE5AB-E587-4514-B050-1828E1E0584D}">
      <dgm:prSet/>
      <dgm:spPr/>
      <dgm:t>
        <a:bodyPr/>
        <a:lstStyle/>
        <a:p>
          <a:pPr>
            <a:lnSpc>
              <a:spcPct val="100000"/>
            </a:lnSpc>
            <a:defRPr b="1"/>
          </a:pPr>
          <a:r>
            <a:rPr lang="en-GB" b="1" noProof="0" dirty="0">
              <a:latin typeface="Verdana" panose="020B0604030504040204" pitchFamily="34" charset="0"/>
              <a:ea typeface="Verdana" panose="020B0604030504040204" pitchFamily="34" charset="0"/>
            </a:rPr>
            <a:t>Forbidden</a:t>
          </a:r>
          <a:endParaRPr lang="en-GB" noProof="0" dirty="0">
            <a:latin typeface="Verdana" panose="020B0604030504040204" pitchFamily="34" charset="0"/>
            <a:ea typeface="Verdana" panose="020B0604030504040204" pitchFamily="34" charset="0"/>
          </a:endParaRPr>
        </a:p>
      </dgm:t>
    </dgm:pt>
    <dgm:pt modelId="{B6216566-5577-49A9-80E3-103E3877DD85}" type="parTrans" cxnId="{A547829F-47D1-4827-8617-6E8665600E96}">
      <dgm:prSet/>
      <dgm:spPr/>
      <dgm:t>
        <a:bodyPr/>
        <a:lstStyle/>
        <a:p>
          <a:endParaRPr lang="en-US"/>
        </a:p>
      </dgm:t>
    </dgm:pt>
    <dgm:pt modelId="{5BBEA23C-5577-48AF-89A0-0536E041F92C}" type="sibTrans" cxnId="{A547829F-47D1-4827-8617-6E8665600E96}">
      <dgm:prSet/>
      <dgm:spPr/>
      <dgm:t>
        <a:bodyPr/>
        <a:lstStyle/>
        <a:p>
          <a:endParaRPr lang="en-US"/>
        </a:p>
      </dgm:t>
    </dgm:pt>
    <dgm:pt modelId="{667BC974-E346-4253-953E-763ED2538F2A}">
      <dgm:prSet/>
      <dgm:spPr/>
      <dgm:t>
        <a:bodyPr/>
        <a:lstStyle/>
        <a:p>
          <a:pPr>
            <a:lnSpc>
              <a:spcPct val="100000"/>
            </a:lnSpc>
          </a:pPr>
          <a:r>
            <a:rPr lang="en-GB" noProof="0" dirty="0">
              <a:latin typeface="Verdana" panose="020B0604030504040204" pitchFamily="34" charset="0"/>
              <a:ea typeface="Verdana" panose="020B0604030504040204" pitchFamily="34" charset="0"/>
            </a:rPr>
            <a:t>No emotion checking AI in schools or work (exceptions apply)</a:t>
          </a:r>
        </a:p>
      </dgm:t>
    </dgm:pt>
    <dgm:pt modelId="{854163D4-8326-404C-A886-4F6A96640CF2}" type="parTrans" cxnId="{31F9F95C-4D23-4F82-9CEB-C2E46F3A52BB}">
      <dgm:prSet/>
      <dgm:spPr/>
      <dgm:t>
        <a:bodyPr/>
        <a:lstStyle/>
        <a:p>
          <a:endParaRPr lang="en-US"/>
        </a:p>
      </dgm:t>
    </dgm:pt>
    <dgm:pt modelId="{EC039C79-A985-4BD9-8393-0636AF79DC74}" type="sibTrans" cxnId="{31F9F95C-4D23-4F82-9CEB-C2E46F3A52BB}">
      <dgm:prSet/>
      <dgm:spPr/>
      <dgm:t>
        <a:bodyPr/>
        <a:lstStyle/>
        <a:p>
          <a:endParaRPr lang="en-US"/>
        </a:p>
      </dgm:t>
    </dgm:pt>
    <dgm:pt modelId="{275C15EF-1ABC-404B-8D3A-6F789179ECB9}">
      <dgm:prSet/>
      <dgm:spPr/>
      <dgm:t>
        <a:bodyPr/>
        <a:lstStyle/>
        <a:p>
          <a:pPr>
            <a:lnSpc>
              <a:spcPct val="100000"/>
            </a:lnSpc>
          </a:pPr>
          <a:r>
            <a:rPr lang="en-GB" noProof="0" dirty="0">
              <a:latin typeface="Verdana" panose="020B0604030504040204" pitchFamily="34" charset="0"/>
              <a:ea typeface="Verdana" panose="020B0604030504040204" pitchFamily="34" charset="0"/>
            </a:rPr>
            <a:t>No AI taking faces from the internet or cameras to recognize people.</a:t>
          </a:r>
        </a:p>
      </dgm:t>
    </dgm:pt>
    <dgm:pt modelId="{F5A6C80B-392E-4F1D-BD5D-AEAD888CCEFE}" type="parTrans" cxnId="{3EEB7A6A-A51E-48A5-BF25-DF636A0FF4FC}">
      <dgm:prSet/>
      <dgm:spPr/>
      <dgm:t>
        <a:bodyPr/>
        <a:lstStyle/>
        <a:p>
          <a:endParaRPr lang="en-US"/>
        </a:p>
      </dgm:t>
    </dgm:pt>
    <dgm:pt modelId="{F98E7BAF-CBD3-42D2-B397-782B273519A2}" type="sibTrans" cxnId="{3EEB7A6A-A51E-48A5-BF25-DF636A0FF4FC}">
      <dgm:prSet/>
      <dgm:spPr/>
      <dgm:t>
        <a:bodyPr/>
        <a:lstStyle/>
        <a:p>
          <a:endParaRPr lang="en-US"/>
        </a:p>
      </dgm:t>
    </dgm:pt>
    <dgm:pt modelId="{A28C970F-97E4-4AF2-9AA8-469FB03D9810}">
      <dgm:prSet/>
      <dgm:spPr/>
      <dgm:t>
        <a:bodyPr/>
        <a:lstStyle/>
        <a:p>
          <a:pPr>
            <a:lnSpc>
              <a:spcPct val="100000"/>
            </a:lnSpc>
          </a:pPr>
          <a:r>
            <a:rPr lang="en-GB" noProof="0" dirty="0">
              <a:latin typeface="Verdana" panose="020B0604030504040204" pitchFamily="34" charset="0"/>
              <a:ea typeface="Verdana" panose="020B0604030504040204" pitchFamily="34" charset="0"/>
            </a:rPr>
            <a:t>No AI guessing if someone will be a criminal based on how they look or act.</a:t>
          </a:r>
        </a:p>
      </dgm:t>
    </dgm:pt>
    <dgm:pt modelId="{162A7894-AC65-4D70-9248-47913B142329}" type="parTrans" cxnId="{A5C5743A-32B3-473F-94BC-5AA1C5F89681}">
      <dgm:prSet/>
      <dgm:spPr/>
      <dgm:t>
        <a:bodyPr/>
        <a:lstStyle/>
        <a:p>
          <a:endParaRPr lang="en-US"/>
        </a:p>
      </dgm:t>
    </dgm:pt>
    <dgm:pt modelId="{8EC780C8-32B9-45F0-B829-B20AD6BB8AF6}" type="sibTrans" cxnId="{A5C5743A-32B3-473F-94BC-5AA1C5F89681}">
      <dgm:prSet/>
      <dgm:spPr/>
      <dgm:t>
        <a:bodyPr/>
        <a:lstStyle/>
        <a:p>
          <a:endParaRPr lang="en-US"/>
        </a:p>
      </dgm:t>
    </dgm:pt>
    <dgm:pt modelId="{7FB2B6AB-1298-4C3E-B961-FDA4D1A81E70}">
      <dgm:prSet/>
      <dgm:spPr/>
      <dgm:t>
        <a:bodyPr/>
        <a:lstStyle/>
        <a:p>
          <a:pPr>
            <a:lnSpc>
              <a:spcPct val="100000"/>
            </a:lnSpc>
            <a:defRPr b="1"/>
          </a:pPr>
          <a:r>
            <a:rPr lang="en-GB" b="1" noProof="0" dirty="0">
              <a:latin typeface="Verdana" panose="020B0604030504040204" pitchFamily="34" charset="0"/>
              <a:ea typeface="Verdana" panose="020B0604030504040204" pitchFamily="34" charset="0"/>
            </a:rPr>
            <a:t>High risk:</a:t>
          </a:r>
          <a:endParaRPr lang="en-GB" noProof="0" dirty="0">
            <a:latin typeface="Verdana" panose="020B0604030504040204" pitchFamily="34" charset="0"/>
            <a:ea typeface="Verdana" panose="020B0604030504040204" pitchFamily="34" charset="0"/>
          </a:endParaRPr>
        </a:p>
      </dgm:t>
    </dgm:pt>
    <dgm:pt modelId="{3E56964D-B2AD-4ADE-994D-44FABB55DAED}" type="parTrans" cxnId="{45CB288D-F6FA-43DE-B10D-6A067BEA4362}">
      <dgm:prSet/>
      <dgm:spPr/>
      <dgm:t>
        <a:bodyPr/>
        <a:lstStyle/>
        <a:p>
          <a:endParaRPr lang="en-US"/>
        </a:p>
      </dgm:t>
    </dgm:pt>
    <dgm:pt modelId="{1057AA7B-417A-49BC-BA0A-8FCC0A694837}" type="sibTrans" cxnId="{45CB288D-F6FA-43DE-B10D-6A067BEA4362}">
      <dgm:prSet/>
      <dgm:spPr/>
      <dgm:t>
        <a:bodyPr/>
        <a:lstStyle/>
        <a:p>
          <a:endParaRPr lang="en-US"/>
        </a:p>
      </dgm:t>
    </dgm:pt>
    <dgm:pt modelId="{EFB0E798-84C5-43F0-86B7-12729F032B91}">
      <dgm:prSet/>
      <dgm:spPr/>
      <dgm:t>
        <a:bodyPr/>
        <a:lstStyle/>
        <a:p>
          <a:pPr>
            <a:lnSpc>
              <a:spcPct val="100000"/>
            </a:lnSpc>
          </a:pPr>
          <a:r>
            <a:rPr lang="en-GB" noProof="0" dirty="0">
              <a:latin typeface="Verdana" panose="020B0604030504040204" pitchFamily="34" charset="0"/>
              <a:ea typeface="Verdana" panose="020B0604030504040204" pitchFamily="34" charset="0"/>
            </a:rPr>
            <a:t>Important decisions AI helps with: Who gets into a school, who gets a job, or who gets help from the government.</a:t>
          </a:r>
        </a:p>
      </dgm:t>
    </dgm:pt>
    <dgm:pt modelId="{BDBE1054-D2C9-4C0A-993B-D90FD148EDC3}" type="parTrans" cxnId="{A49D83C2-8D09-477C-946B-2BE65AECF8FF}">
      <dgm:prSet/>
      <dgm:spPr/>
      <dgm:t>
        <a:bodyPr/>
        <a:lstStyle/>
        <a:p>
          <a:endParaRPr lang="en-US"/>
        </a:p>
      </dgm:t>
    </dgm:pt>
    <dgm:pt modelId="{9C23A583-A5D5-4821-BDF4-B52192FB3AF1}" type="sibTrans" cxnId="{A49D83C2-8D09-477C-946B-2BE65AECF8FF}">
      <dgm:prSet/>
      <dgm:spPr/>
      <dgm:t>
        <a:bodyPr/>
        <a:lstStyle/>
        <a:p>
          <a:endParaRPr lang="en-US"/>
        </a:p>
      </dgm:t>
    </dgm:pt>
    <dgm:pt modelId="{EFF82CD3-D37F-4C4F-83F8-6AAE87B03E0C}">
      <dgm:prSet/>
      <dgm:spPr/>
      <dgm:t>
        <a:bodyPr/>
        <a:lstStyle/>
        <a:p>
          <a:pPr>
            <a:lnSpc>
              <a:spcPct val="100000"/>
            </a:lnSpc>
          </a:pPr>
          <a:r>
            <a:rPr lang="en-GB" noProof="0" dirty="0">
              <a:latin typeface="Verdana" panose="020B0604030504040204" pitchFamily="34" charset="0"/>
              <a:ea typeface="Verdana" panose="020B0604030504040204" pitchFamily="34" charset="0"/>
            </a:rPr>
            <a:t>These AIs have to follow strict rules to make sure they are fair.</a:t>
          </a:r>
        </a:p>
      </dgm:t>
    </dgm:pt>
    <dgm:pt modelId="{1B8EEEA4-226B-4667-B068-8CB5417AE681}" type="parTrans" cxnId="{F385516E-39E2-4FD9-A3EA-8E3CFB4F44FD}">
      <dgm:prSet/>
      <dgm:spPr/>
      <dgm:t>
        <a:bodyPr/>
        <a:lstStyle/>
        <a:p>
          <a:endParaRPr lang="en-US"/>
        </a:p>
      </dgm:t>
    </dgm:pt>
    <dgm:pt modelId="{74E71C28-9401-4193-93B5-B4B9FA0B7631}" type="sibTrans" cxnId="{F385516E-39E2-4FD9-A3EA-8E3CFB4F44FD}">
      <dgm:prSet/>
      <dgm:spPr/>
      <dgm:t>
        <a:bodyPr/>
        <a:lstStyle/>
        <a:p>
          <a:endParaRPr lang="en-US"/>
        </a:p>
      </dgm:t>
    </dgm:pt>
    <dgm:pt modelId="{D2A92E7C-169E-4847-8539-7E5E86E25C97}">
      <dgm:prSet/>
      <dgm:spPr/>
      <dgm:t>
        <a:bodyPr/>
        <a:lstStyle/>
        <a:p>
          <a:pPr>
            <a:lnSpc>
              <a:spcPct val="100000"/>
            </a:lnSpc>
            <a:defRPr b="1"/>
          </a:pPr>
          <a:r>
            <a:rPr lang="en-GB" b="1" noProof="0" dirty="0">
              <a:latin typeface="Verdana" panose="020B0604030504040204" pitchFamily="34" charset="0"/>
              <a:ea typeface="Verdana" panose="020B0604030504040204" pitchFamily="34" charset="0"/>
            </a:rPr>
            <a:t>Low risk:</a:t>
          </a:r>
          <a:endParaRPr lang="en-GB" noProof="0" dirty="0">
            <a:latin typeface="Verdana" panose="020B0604030504040204" pitchFamily="34" charset="0"/>
            <a:ea typeface="Verdana" panose="020B0604030504040204" pitchFamily="34" charset="0"/>
          </a:endParaRPr>
        </a:p>
      </dgm:t>
    </dgm:pt>
    <dgm:pt modelId="{D8E9698C-0D21-4627-99BA-1E7154859209}" type="parTrans" cxnId="{156E6A28-80B4-4B0F-8CBE-D2E496EB473F}">
      <dgm:prSet/>
      <dgm:spPr/>
      <dgm:t>
        <a:bodyPr/>
        <a:lstStyle/>
        <a:p>
          <a:endParaRPr lang="en-US"/>
        </a:p>
      </dgm:t>
    </dgm:pt>
    <dgm:pt modelId="{C9E67BBC-1BC2-440B-955D-D82E6AFB2CB2}" type="sibTrans" cxnId="{156E6A28-80B4-4B0F-8CBE-D2E496EB473F}">
      <dgm:prSet/>
      <dgm:spPr/>
      <dgm:t>
        <a:bodyPr/>
        <a:lstStyle/>
        <a:p>
          <a:endParaRPr lang="en-US"/>
        </a:p>
      </dgm:t>
    </dgm:pt>
    <dgm:pt modelId="{71F64EAE-B7E1-4B4C-96EF-FE914A26C4E8}">
      <dgm:prSet/>
      <dgm:spPr/>
      <dgm:t>
        <a:bodyPr/>
        <a:lstStyle/>
        <a:p>
          <a:pPr>
            <a:lnSpc>
              <a:spcPct val="100000"/>
            </a:lnSpc>
          </a:pPr>
          <a:r>
            <a:rPr lang="en-GB" noProof="0" dirty="0">
              <a:latin typeface="Verdana" panose="020B0604030504040204" pitchFamily="34" charset="0"/>
              <a:ea typeface="Verdana" panose="020B0604030504040204" pitchFamily="34" charset="0"/>
            </a:rPr>
            <a:t>AI that helps with simple tasks like stopping spam emails or making games fun.</a:t>
          </a:r>
        </a:p>
      </dgm:t>
    </dgm:pt>
    <dgm:pt modelId="{F20F9EA8-3142-4B8E-95FB-F16025E3BAED}" type="parTrans" cxnId="{047ADE05-4459-4C5E-A3F4-933A49956202}">
      <dgm:prSet/>
      <dgm:spPr/>
      <dgm:t>
        <a:bodyPr/>
        <a:lstStyle/>
        <a:p>
          <a:endParaRPr lang="en-US"/>
        </a:p>
      </dgm:t>
    </dgm:pt>
    <dgm:pt modelId="{7F61346D-2082-4857-81ED-D2F3A025C931}" type="sibTrans" cxnId="{047ADE05-4459-4C5E-A3F4-933A49956202}">
      <dgm:prSet/>
      <dgm:spPr/>
      <dgm:t>
        <a:bodyPr/>
        <a:lstStyle/>
        <a:p>
          <a:endParaRPr lang="en-US"/>
        </a:p>
      </dgm:t>
    </dgm:pt>
    <dgm:pt modelId="{F0697E4B-9E11-4FD5-8ABB-B0180E5625B0}">
      <dgm:prSet/>
      <dgm:spPr/>
      <dgm:t>
        <a:bodyPr/>
        <a:lstStyle/>
        <a:p>
          <a:pPr>
            <a:lnSpc>
              <a:spcPct val="100000"/>
            </a:lnSpc>
          </a:pPr>
          <a:r>
            <a:rPr lang="en-GB" noProof="0" dirty="0">
              <a:latin typeface="Verdana" panose="020B0604030504040204" pitchFamily="34" charset="0"/>
              <a:ea typeface="Verdana" panose="020B0604030504040204" pitchFamily="34" charset="0"/>
            </a:rPr>
            <a:t>These are okay to use without extra rules but must still be safe and private.</a:t>
          </a:r>
        </a:p>
      </dgm:t>
    </dgm:pt>
    <dgm:pt modelId="{A27BD7F2-8741-4E3F-A52A-32C1F16152C8}" type="parTrans" cxnId="{B5CC4E2C-6EB2-481D-B799-CE892760C9CB}">
      <dgm:prSet/>
      <dgm:spPr/>
      <dgm:t>
        <a:bodyPr/>
        <a:lstStyle/>
        <a:p>
          <a:endParaRPr lang="en-US"/>
        </a:p>
      </dgm:t>
    </dgm:pt>
    <dgm:pt modelId="{9B80E5BD-ED97-44CA-9B11-A61901EEA71D}" type="sibTrans" cxnId="{B5CC4E2C-6EB2-481D-B799-CE892760C9CB}">
      <dgm:prSet/>
      <dgm:spPr/>
      <dgm:t>
        <a:bodyPr/>
        <a:lstStyle/>
        <a:p>
          <a:endParaRPr lang="en-US"/>
        </a:p>
      </dgm:t>
    </dgm:pt>
    <dgm:pt modelId="{0F9D2CCC-8366-4962-AFD6-9FF4585BB0F5}">
      <dgm:prSet/>
      <dgm:spPr/>
      <dgm:t>
        <a:bodyPr/>
        <a:lstStyle/>
        <a:p>
          <a:pPr>
            <a:lnSpc>
              <a:spcPct val="100000"/>
            </a:lnSpc>
            <a:defRPr b="1"/>
          </a:pPr>
          <a:r>
            <a:rPr lang="en-GB" noProof="0" dirty="0">
              <a:latin typeface="Verdana" panose="020B0604030504040204" pitchFamily="34" charset="0"/>
              <a:ea typeface="Verdana" panose="020B0604030504040204" pitchFamily="34" charset="0"/>
            </a:rPr>
            <a:t>Transparency risk</a:t>
          </a:r>
        </a:p>
      </dgm:t>
    </dgm:pt>
    <dgm:pt modelId="{3F6334B5-A21A-4E8B-B25D-6AB784A2F4D4}" type="parTrans" cxnId="{F00F1F5E-1119-454B-873E-98C90012AA15}">
      <dgm:prSet/>
      <dgm:spPr/>
      <dgm:t>
        <a:bodyPr/>
        <a:lstStyle/>
        <a:p>
          <a:endParaRPr lang="en-SE"/>
        </a:p>
      </dgm:t>
    </dgm:pt>
    <dgm:pt modelId="{4DCD5BF9-BAE7-4A83-B47C-9D5B663F95DB}" type="sibTrans" cxnId="{F00F1F5E-1119-454B-873E-98C90012AA15}">
      <dgm:prSet/>
      <dgm:spPr/>
      <dgm:t>
        <a:bodyPr/>
        <a:lstStyle/>
        <a:p>
          <a:endParaRPr lang="en-SE"/>
        </a:p>
      </dgm:t>
    </dgm:pt>
    <dgm:pt modelId="{26B8F29A-B4BC-4112-BC5A-706C25809F35}">
      <dgm:prSet/>
      <dgm:spPr/>
      <dgm:t>
        <a:bodyPr/>
        <a:lstStyle/>
        <a:p>
          <a:pPr>
            <a:lnSpc>
              <a:spcPct val="100000"/>
            </a:lnSpc>
            <a:defRPr b="1"/>
          </a:pPr>
          <a:r>
            <a:rPr lang="en-GB" noProof="0" dirty="0">
              <a:latin typeface="Verdana" panose="020B0604030504040204" pitchFamily="34" charset="0"/>
              <a:ea typeface="Verdana" panose="020B0604030504040204" pitchFamily="34" charset="0"/>
            </a:rPr>
            <a:t>General purpose AI (GPAI)</a:t>
          </a:r>
        </a:p>
      </dgm:t>
    </dgm:pt>
    <dgm:pt modelId="{CD36E6AF-56C8-4007-BD30-ABA97A19F82C}" type="parTrans" cxnId="{8E1DDB34-A7F9-42C6-A5AE-D91A1C3D34CC}">
      <dgm:prSet/>
      <dgm:spPr/>
      <dgm:t>
        <a:bodyPr/>
        <a:lstStyle/>
        <a:p>
          <a:endParaRPr lang="en-US"/>
        </a:p>
      </dgm:t>
    </dgm:pt>
    <dgm:pt modelId="{18B54F2A-0F62-4B2D-8572-827BC7500951}" type="sibTrans" cxnId="{8E1DDB34-A7F9-42C6-A5AE-D91A1C3D34CC}">
      <dgm:prSet/>
      <dgm:spPr/>
      <dgm:t>
        <a:bodyPr/>
        <a:lstStyle/>
        <a:p>
          <a:endParaRPr lang="en-US"/>
        </a:p>
      </dgm:t>
    </dgm:pt>
    <dgm:pt modelId="{8D16BF18-DE08-49E3-B282-D9497A872CA1}">
      <dgm:prSet/>
      <dgm:spPr/>
      <dgm:t>
        <a:bodyPr/>
        <a:lstStyle/>
        <a:p>
          <a:pPr>
            <a:lnSpc>
              <a:spcPct val="100000"/>
            </a:lnSpc>
          </a:pPr>
          <a:r>
            <a:rPr lang="en-GB" noProof="0" dirty="0">
              <a:latin typeface="Verdana" panose="020B0604030504040204" pitchFamily="34" charset="0"/>
              <a:ea typeface="Verdana" panose="020B0604030504040204" pitchFamily="34" charset="0"/>
            </a:rPr>
            <a:t>GPAI is not part of the risk classification hierarchy. Instead, GPAI models and systems may fall under any of the above categories depending on their use and impact</a:t>
          </a:r>
        </a:p>
      </dgm:t>
    </dgm:pt>
    <dgm:pt modelId="{4F1F3291-0B82-4105-98BC-58C627C702A5}" type="parTrans" cxnId="{F0729DFF-33C4-4CA0-AF6D-DB5634660E8A}">
      <dgm:prSet/>
      <dgm:spPr/>
      <dgm:t>
        <a:bodyPr/>
        <a:lstStyle/>
        <a:p>
          <a:endParaRPr lang="en-US"/>
        </a:p>
      </dgm:t>
    </dgm:pt>
    <dgm:pt modelId="{F8406729-3FFE-4E68-B046-FFD4D70FD91A}" type="sibTrans" cxnId="{F0729DFF-33C4-4CA0-AF6D-DB5634660E8A}">
      <dgm:prSet/>
      <dgm:spPr/>
      <dgm:t>
        <a:bodyPr/>
        <a:lstStyle/>
        <a:p>
          <a:endParaRPr lang="en-US"/>
        </a:p>
      </dgm:t>
    </dgm:pt>
    <dgm:pt modelId="{A55091CD-6CF1-468E-9DDE-E8D27B112915}">
      <dgm:prSet/>
      <dgm:spPr/>
      <dgm:t>
        <a:bodyPr/>
        <a:lstStyle/>
        <a:p>
          <a:pPr>
            <a:lnSpc>
              <a:spcPct val="100000"/>
            </a:lnSpc>
          </a:pPr>
          <a:r>
            <a:rPr lang="en-GB" noProof="0" dirty="0">
              <a:latin typeface="Verdana" panose="020B0604030504040204" pitchFamily="34" charset="0"/>
              <a:ea typeface="Verdana" panose="020B0604030504040204" pitchFamily="34" charset="0"/>
            </a:rPr>
            <a:t>Certain AI systems that interact with people (such as chatbots), generate or manipulate content (such as deepfakes)</a:t>
          </a:r>
        </a:p>
      </dgm:t>
    </dgm:pt>
    <dgm:pt modelId="{ED9EBCDC-4BB0-4808-A52B-B7D3168E53E7}" type="parTrans" cxnId="{3A28B93D-C9F1-4E2A-933A-5147BF290371}">
      <dgm:prSet/>
      <dgm:spPr/>
      <dgm:t>
        <a:bodyPr/>
        <a:lstStyle/>
        <a:p>
          <a:endParaRPr lang="en-US"/>
        </a:p>
      </dgm:t>
    </dgm:pt>
    <dgm:pt modelId="{7F669FDA-D626-4550-8667-345854AF32CE}" type="sibTrans" cxnId="{3A28B93D-C9F1-4E2A-933A-5147BF290371}">
      <dgm:prSet/>
      <dgm:spPr/>
      <dgm:t>
        <a:bodyPr/>
        <a:lstStyle/>
        <a:p>
          <a:endParaRPr lang="en-US"/>
        </a:p>
      </dgm:t>
    </dgm:pt>
    <dgm:pt modelId="{7B2CF233-517D-47D8-BB8A-2F99A25B4A96}">
      <dgm:prSet/>
      <dgm:spPr/>
      <dgm:t>
        <a:bodyPr/>
        <a:lstStyle/>
        <a:p>
          <a:pPr>
            <a:lnSpc>
              <a:spcPct val="100000"/>
            </a:lnSpc>
          </a:pPr>
          <a:r>
            <a:rPr lang="en-GB" noProof="0" dirty="0">
              <a:latin typeface="Verdana" panose="020B0604030504040204" pitchFamily="34" charset="0"/>
              <a:ea typeface="Verdana" panose="020B0604030504040204" pitchFamily="34" charset="0"/>
            </a:rPr>
            <a:t>Must inform people they are not human or AI-generated content. </a:t>
          </a:r>
        </a:p>
      </dgm:t>
    </dgm:pt>
    <dgm:pt modelId="{65338ED2-B509-4CC3-BCED-9CE465CA80A5}" type="parTrans" cxnId="{EF96DED7-1DE8-431A-B3B6-D5A240F6ABD5}">
      <dgm:prSet/>
      <dgm:spPr/>
      <dgm:t>
        <a:bodyPr/>
        <a:lstStyle/>
        <a:p>
          <a:endParaRPr lang="en-US"/>
        </a:p>
      </dgm:t>
    </dgm:pt>
    <dgm:pt modelId="{D40B9773-5F4A-4631-A13B-2453045E540E}" type="sibTrans" cxnId="{EF96DED7-1DE8-431A-B3B6-D5A240F6ABD5}">
      <dgm:prSet/>
      <dgm:spPr/>
      <dgm:t>
        <a:bodyPr/>
        <a:lstStyle/>
        <a:p>
          <a:endParaRPr lang="en-US"/>
        </a:p>
      </dgm:t>
    </dgm:pt>
    <dgm:pt modelId="{D6FE7D4C-3A32-4888-99E6-A7A8B97C8DB7}">
      <dgm:prSet/>
      <dgm:spPr/>
      <dgm:t>
        <a:bodyPr/>
        <a:lstStyle/>
        <a:p>
          <a:pPr>
            <a:lnSpc>
              <a:spcPct val="100000"/>
            </a:lnSpc>
          </a:pPr>
          <a:r>
            <a:rPr lang="en-GB" noProof="0" dirty="0">
              <a:latin typeface="Verdana" panose="020B0604030504040204" pitchFamily="34" charset="0"/>
              <a:ea typeface="Verdana" panose="020B0604030504040204" pitchFamily="34" charset="0"/>
            </a:rPr>
            <a:t>Some AI systems can be high risk and transparency risk at the same time</a:t>
          </a:r>
        </a:p>
      </dgm:t>
    </dgm:pt>
    <dgm:pt modelId="{D44CD544-1FD0-4A2E-BA90-2D326BC4F497}" type="parTrans" cxnId="{E924E3F2-FF77-4006-B752-C50AB2B16E39}">
      <dgm:prSet/>
      <dgm:spPr/>
      <dgm:t>
        <a:bodyPr/>
        <a:lstStyle/>
        <a:p>
          <a:endParaRPr lang="en-US"/>
        </a:p>
      </dgm:t>
    </dgm:pt>
    <dgm:pt modelId="{DFCB2354-7FB0-4C94-A55B-45E4BAB8FC45}" type="sibTrans" cxnId="{E924E3F2-FF77-4006-B752-C50AB2B16E39}">
      <dgm:prSet/>
      <dgm:spPr/>
      <dgm:t>
        <a:bodyPr/>
        <a:lstStyle/>
        <a:p>
          <a:endParaRPr lang="en-US"/>
        </a:p>
      </dgm:t>
    </dgm:pt>
    <dgm:pt modelId="{47939A12-E923-4F72-8DC3-AD71529A4850}" type="pres">
      <dgm:prSet presAssocID="{B2F7FC70-3D4E-407C-9F37-729FFE94C650}" presName="root" presStyleCnt="0">
        <dgm:presLayoutVars>
          <dgm:dir/>
          <dgm:resizeHandles val="exact"/>
        </dgm:presLayoutVars>
      </dgm:prSet>
      <dgm:spPr/>
    </dgm:pt>
    <dgm:pt modelId="{7060ECAA-2770-4EB8-9E98-9DFF9E228EF1}" type="pres">
      <dgm:prSet presAssocID="{B66EE5AB-E587-4514-B050-1828E1E0584D}" presName="compNode" presStyleCnt="0"/>
      <dgm:spPr/>
    </dgm:pt>
    <dgm:pt modelId="{BFD25EDC-4B41-483A-9C18-58CC7F67D5E9}" type="pres">
      <dgm:prSet presAssocID="{B66EE5AB-E587-4514-B050-1828E1E0584D}" presName="iconRect" presStyleLbl="node1" presStyleIdx="0" presStyleCnt="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86131784-CADA-41BE-817B-86701DA2836F}" type="pres">
      <dgm:prSet presAssocID="{B66EE5AB-E587-4514-B050-1828E1E0584D}" presName="iconSpace" presStyleCnt="0"/>
      <dgm:spPr/>
    </dgm:pt>
    <dgm:pt modelId="{224897CA-2746-456C-9895-7C80B1B08993}" type="pres">
      <dgm:prSet presAssocID="{B66EE5AB-E587-4514-B050-1828E1E0584D}" presName="parTx" presStyleLbl="revTx" presStyleIdx="0" presStyleCnt="10">
        <dgm:presLayoutVars>
          <dgm:chMax val="0"/>
          <dgm:chPref val="0"/>
        </dgm:presLayoutVars>
      </dgm:prSet>
      <dgm:spPr/>
    </dgm:pt>
    <dgm:pt modelId="{ADC72B02-3CF6-4F27-98FB-DF3505A13C27}" type="pres">
      <dgm:prSet presAssocID="{B66EE5AB-E587-4514-B050-1828E1E0584D}" presName="txSpace" presStyleCnt="0"/>
      <dgm:spPr/>
    </dgm:pt>
    <dgm:pt modelId="{E554FFB4-6870-4739-8862-F25781B44DDC}" type="pres">
      <dgm:prSet presAssocID="{B66EE5AB-E587-4514-B050-1828E1E0584D}" presName="desTx" presStyleLbl="revTx" presStyleIdx="1" presStyleCnt="10">
        <dgm:presLayoutVars/>
      </dgm:prSet>
      <dgm:spPr/>
    </dgm:pt>
    <dgm:pt modelId="{051ABE78-186F-48B2-A33F-DB8F4772BE8F}" type="pres">
      <dgm:prSet presAssocID="{5BBEA23C-5577-48AF-89A0-0536E041F92C}" presName="sibTrans" presStyleCnt="0"/>
      <dgm:spPr/>
    </dgm:pt>
    <dgm:pt modelId="{93E9047B-B187-4673-871F-4141A2F1AE79}" type="pres">
      <dgm:prSet presAssocID="{7FB2B6AB-1298-4C3E-B961-FDA4D1A81E70}" presName="compNode" presStyleCnt="0"/>
      <dgm:spPr/>
    </dgm:pt>
    <dgm:pt modelId="{8969967C-D7C5-4890-B340-DEC95580D6D6}" type="pres">
      <dgm:prSet presAssocID="{7FB2B6AB-1298-4C3E-B961-FDA4D1A81E70}" presName="iconRect" presStyleLbl="node1" presStyleIdx="1" presStyleCnt="5" custLinFactNeighborX="-26414" custLinFactNeighborY="-251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58AC5FA6-C6BC-4ED4-97A6-DDB51976E39D}" type="pres">
      <dgm:prSet presAssocID="{7FB2B6AB-1298-4C3E-B961-FDA4D1A81E70}" presName="iconSpace" presStyleCnt="0"/>
      <dgm:spPr/>
    </dgm:pt>
    <dgm:pt modelId="{685010DA-CB28-43FD-8E15-D8B73EF3AFFE}" type="pres">
      <dgm:prSet presAssocID="{7FB2B6AB-1298-4C3E-B961-FDA4D1A81E70}" presName="parTx" presStyleLbl="revTx" presStyleIdx="2" presStyleCnt="10">
        <dgm:presLayoutVars>
          <dgm:chMax val="0"/>
          <dgm:chPref val="0"/>
        </dgm:presLayoutVars>
      </dgm:prSet>
      <dgm:spPr/>
    </dgm:pt>
    <dgm:pt modelId="{05EBE307-17E7-484B-8CFD-B0FDB0F60765}" type="pres">
      <dgm:prSet presAssocID="{7FB2B6AB-1298-4C3E-B961-FDA4D1A81E70}" presName="txSpace" presStyleCnt="0"/>
      <dgm:spPr/>
    </dgm:pt>
    <dgm:pt modelId="{A2680511-1AAD-423F-A5FD-95ED28C970A4}" type="pres">
      <dgm:prSet presAssocID="{7FB2B6AB-1298-4C3E-B961-FDA4D1A81E70}" presName="desTx" presStyleLbl="revTx" presStyleIdx="3" presStyleCnt="10">
        <dgm:presLayoutVars/>
      </dgm:prSet>
      <dgm:spPr/>
    </dgm:pt>
    <dgm:pt modelId="{DB52A087-2035-49A9-A60A-52702C026A09}" type="pres">
      <dgm:prSet presAssocID="{1057AA7B-417A-49BC-BA0A-8FCC0A694837}" presName="sibTrans" presStyleCnt="0"/>
      <dgm:spPr/>
    </dgm:pt>
    <dgm:pt modelId="{A44AFA35-2542-437C-93A1-F90EE142CABA}" type="pres">
      <dgm:prSet presAssocID="{0F9D2CCC-8366-4962-AFD6-9FF4585BB0F5}" presName="compNode" presStyleCnt="0"/>
      <dgm:spPr/>
    </dgm:pt>
    <dgm:pt modelId="{EA168372-4C26-43C8-9218-57C4749718B5}" type="pres">
      <dgm:prSet presAssocID="{0F9D2CCC-8366-4962-AFD6-9FF4585BB0F5}" presName="iconRect" presStyleLbl="node1" presStyleIdx="2" presStyleCnt="5"/>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Beach umbrella outline"/>
        </a:ext>
      </dgm:extLst>
    </dgm:pt>
    <dgm:pt modelId="{95FED156-C135-4ADD-B0D6-5B64871680FD}" type="pres">
      <dgm:prSet presAssocID="{0F9D2CCC-8366-4962-AFD6-9FF4585BB0F5}" presName="iconSpace" presStyleCnt="0"/>
      <dgm:spPr/>
    </dgm:pt>
    <dgm:pt modelId="{858B0FE8-AF17-4D3E-B090-C1F2F5A3F102}" type="pres">
      <dgm:prSet presAssocID="{0F9D2CCC-8366-4962-AFD6-9FF4585BB0F5}" presName="parTx" presStyleLbl="revTx" presStyleIdx="4" presStyleCnt="10">
        <dgm:presLayoutVars>
          <dgm:chMax val="0"/>
          <dgm:chPref val="0"/>
        </dgm:presLayoutVars>
      </dgm:prSet>
      <dgm:spPr/>
    </dgm:pt>
    <dgm:pt modelId="{E415264A-FA3E-4232-895C-3C5B91C51E65}" type="pres">
      <dgm:prSet presAssocID="{0F9D2CCC-8366-4962-AFD6-9FF4585BB0F5}" presName="txSpace" presStyleCnt="0"/>
      <dgm:spPr/>
    </dgm:pt>
    <dgm:pt modelId="{30989E97-1212-420C-892F-27C04DC279EA}" type="pres">
      <dgm:prSet presAssocID="{0F9D2CCC-8366-4962-AFD6-9FF4585BB0F5}" presName="desTx" presStyleLbl="revTx" presStyleIdx="5" presStyleCnt="10">
        <dgm:presLayoutVars/>
      </dgm:prSet>
      <dgm:spPr/>
    </dgm:pt>
    <dgm:pt modelId="{521DDDEF-2636-4C19-AF65-F38D7D1CCBC9}" type="pres">
      <dgm:prSet presAssocID="{4DCD5BF9-BAE7-4A83-B47C-9D5B663F95DB}" presName="sibTrans" presStyleCnt="0"/>
      <dgm:spPr/>
    </dgm:pt>
    <dgm:pt modelId="{38ED079C-E5A4-48BE-9F5C-DBDBA8A23F9F}" type="pres">
      <dgm:prSet presAssocID="{D2A92E7C-169E-4847-8539-7E5E86E25C97}" presName="compNode" presStyleCnt="0"/>
      <dgm:spPr/>
    </dgm:pt>
    <dgm:pt modelId="{E40ED68C-BCF9-49CF-B5FA-BDC5BA204433}" type="pres">
      <dgm:prSet presAssocID="{D2A92E7C-169E-4847-8539-7E5E86E25C97}" presName="iconRect" presStyleLbl="node1" presStyleIdx="3" presStyleCnt="5"/>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a:extLst>
              <a:ext uri="{C183D7F6-B498-43B3-948B-1728B52AA6E4}">
                <adec:decorative xmlns:adec="http://schemas.microsoft.com/office/drawing/2017/decorative" val="1"/>
              </a:ext>
            </a:extLst>
          </dgm14:cNvPr>
        </a:ext>
      </dgm:extLst>
    </dgm:pt>
    <dgm:pt modelId="{6D21574F-5380-488F-AC05-11A213334DD1}" type="pres">
      <dgm:prSet presAssocID="{D2A92E7C-169E-4847-8539-7E5E86E25C97}" presName="iconSpace" presStyleCnt="0"/>
      <dgm:spPr/>
    </dgm:pt>
    <dgm:pt modelId="{F8CB41D6-CFDC-4619-818C-0054549A19ED}" type="pres">
      <dgm:prSet presAssocID="{D2A92E7C-169E-4847-8539-7E5E86E25C97}" presName="parTx" presStyleLbl="revTx" presStyleIdx="6" presStyleCnt="10">
        <dgm:presLayoutVars>
          <dgm:chMax val="0"/>
          <dgm:chPref val="0"/>
        </dgm:presLayoutVars>
      </dgm:prSet>
      <dgm:spPr/>
    </dgm:pt>
    <dgm:pt modelId="{58280C5A-A3E8-45CC-AA6D-2BBF16AE3358}" type="pres">
      <dgm:prSet presAssocID="{D2A92E7C-169E-4847-8539-7E5E86E25C97}" presName="txSpace" presStyleCnt="0"/>
      <dgm:spPr/>
    </dgm:pt>
    <dgm:pt modelId="{6BC4115B-A4B9-41C9-9894-56FCB7A75C9D}" type="pres">
      <dgm:prSet presAssocID="{D2A92E7C-169E-4847-8539-7E5E86E25C97}" presName="desTx" presStyleLbl="revTx" presStyleIdx="7" presStyleCnt="10">
        <dgm:presLayoutVars/>
      </dgm:prSet>
      <dgm:spPr/>
    </dgm:pt>
    <dgm:pt modelId="{A42BE833-9DE8-43AD-A2A7-8D58184EA332}" type="pres">
      <dgm:prSet presAssocID="{C9E67BBC-1BC2-440B-955D-D82E6AFB2CB2}" presName="sibTrans" presStyleCnt="0"/>
      <dgm:spPr/>
    </dgm:pt>
    <dgm:pt modelId="{5D962B88-3161-4438-8D20-14AB996912D4}" type="pres">
      <dgm:prSet presAssocID="{26B8F29A-B4BC-4112-BC5A-706C25809F35}" presName="compNode" presStyleCnt="0"/>
      <dgm:spPr/>
    </dgm:pt>
    <dgm:pt modelId="{0AB59392-83C1-46C0-AAFD-24F0CF6A6AC3}" type="pres">
      <dgm:prSet presAssocID="{26B8F29A-B4BC-4112-BC5A-706C25809F35}" presName="iconRect" presStyleLbl="node1" presStyleIdx="4" presStyleCnt="5"/>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Speech with solid fill"/>
        </a:ext>
      </dgm:extLst>
    </dgm:pt>
    <dgm:pt modelId="{E44AF7F8-3B83-4977-95A3-8E4C1136D507}" type="pres">
      <dgm:prSet presAssocID="{26B8F29A-B4BC-4112-BC5A-706C25809F35}" presName="iconSpace" presStyleCnt="0"/>
      <dgm:spPr/>
    </dgm:pt>
    <dgm:pt modelId="{2EAC2208-B532-4DC6-AC82-971787527809}" type="pres">
      <dgm:prSet presAssocID="{26B8F29A-B4BC-4112-BC5A-706C25809F35}" presName="parTx" presStyleLbl="revTx" presStyleIdx="8" presStyleCnt="10">
        <dgm:presLayoutVars>
          <dgm:chMax val="0"/>
          <dgm:chPref val="0"/>
        </dgm:presLayoutVars>
      </dgm:prSet>
      <dgm:spPr/>
    </dgm:pt>
    <dgm:pt modelId="{18EA4456-DC51-46ED-8B40-CDB1A9D76050}" type="pres">
      <dgm:prSet presAssocID="{26B8F29A-B4BC-4112-BC5A-706C25809F35}" presName="txSpace" presStyleCnt="0"/>
      <dgm:spPr/>
    </dgm:pt>
    <dgm:pt modelId="{7B412124-CD2F-4B98-83EB-8EB89DDE6B18}" type="pres">
      <dgm:prSet presAssocID="{26B8F29A-B4BC-4112-BC5A-706C25809F35}" presName="desTx" presStyleLbl="revTx" presStyleIdx="9" presStyleCnt="10">
        <dgm:presLayoutVars/>
      </dgm:prSet>
      <dgm:spPr/>
    </dgm:pt>
  </dgm:ptLst>
  <dgm:cxnLst>
    <dgm:cxn modelId="{047ADE05-4459-4C5E-A3F4-933A49956202}" srcId="{D2A92E7C-169E-4847-8539-7E5E86E25C97}" destId="{71F64EAE-B7E1-4B4C-96EF-FE914A26C4E8}" srcOrd="0" destOrd="0" parTransId="{F20F9EA8-3142-4B8E-95FB-F16025E3BAED}" sibTransId="{7F61346D-2082-4857-81ED-D2F3A025C931}"/>
    <dgm:cxn modelId="{4AC33715-64FA-4224-84AE-4D70441801F0}" type="presOf" srcId="{7B2CF233-517D-47D8-BB8A-2F99A25B4A96}" destId="{30989E97-1212-420C-892F-27C04DC279EA}" srcOrd="0" destOrd="1" presId="urn:microsoft.com/office/officeart/2018/2/layout/IconLabelDescriptionList"/>
    <dgm:cxn modelId="{156E6A28-80B4-4B0F-8CBE-D2E496EB473F}" srcId="{B2F7FC70-3D4E-407C-9F37-729FFE94C650}" destId="{D2A92E7C-169E-4847-8539-7E5E86E25C97}" srcOrd="3" destOrd="0" parTransId="{D8E9698C-0D21-4627-99BA-1E7154859209}" sibTransId="{C9E67BBC-1BC2-440B-955D-D82E6AFB2CB2}"/>
    <dgm:cxn modelId="{B5CC4E2C-6EB2-481D-B799-CE892760C9CB}" srcId="{D2A92E7C-169E-4847-8539-7E5E86E25C97}" destId="{F0697E4B-9E11-4FD5-8ABB-B0180E5625B0}" srcOrd="1" destOrd="0" parTransId="{A27BD7F2-8741-4E3F-A52A-32C1F16152C8}" sibTransId="{9B80E5BD-ED97-44CA-9B11-A61901EEA71D}"/>
    <dgm:cxn modelId="{51C97A2F-BC89-48FC-89CF-9BCD19721E8A}" type="presOf" srcId="{EFB0E798-84C5-43F0-86B7-12729F032B91}" destId="{A2680511-1AAD-423F-A5FD-95ED28C970A4}" srcOrd="0" destOrd="0" presId="urn:microsoft.com/office/officeart/2018/2/layout/IconLabelDescriptionList"/>
    <dgm:cxn modelId="{69152032-CAED-4783-9B38-5DD8107BED2E}" type="presOf" srcId="{275C15EF-1ABC-404B-8D3A-6F789179ECB9}" destId="{E554FFB4-6870-4739-8862-F25781B44DDC}" srcOrd="0" destOrd="1" presId="urn:microsoft.com/office/officeart/2018/2/layout/IconLabelDescriptionList"/>
    <dgm:cxn modelId="{8E1DDB34-A7F9-42C6-A5AE-D91A1C3D34CC}" srcId="{B2F7FC70-3D4E-407C-9F37-729FFE94C650}" destId="{26B8F29A-B4BC-4112-BC5A-706C25809F35}" srcOrd="4" destOrd="0" parTransId="{CD36E6AF-56C8-4007-BD30-ABA97A19F82C}" sibTransId="{18B54F2A-0F62-4B2D-8572-827BC7500951}"/>
    <dgm:cxn modelId="{A5C5743A-32B3-473F-94BC-5AA1C5F89681}" srcId="{B66EE5AB-E587-4514-B050-1828E1E0584D}" destId="{A28C970F-97E4-4AF2-9AA8-469FB03D9810}" srcOrd="2" destOrd="0" parTransId="{162A7894-AC65-4D70-9248-47913B142329}" sibTransId="{8EC780C8-32B9-45F0-B829-B20AD6BB8AF6}"/>
    <dgm:cxn modelId="{7DCDEA3A-7182-402A-8E6F-0A7E544F2F5F}" type="presOf" srcId="{7FB2B6AB-1298-4C3E-B961-FDA4D1A81E70}" destId="{685010DA-CB28-43FD-8E15-D8B73EF3AFFE}" srcOrd="0" destOrd="0" presId="urn:microsoft.com/office/officeart/2018/2/layout/IconLabelDescriptionList"/>
    <dgm:cxn modelId="{3A28B93D-C9F1-4E2A-933A-5147BF290371}" srcId="{0F9D2CCC-8366-4962-AFD6-9FF4585BB0F5}" destId="{A55091CD-6CF1-468E-9DDE-E8D27B112915}" srcOrd="0" destOrd="0" parTransId="{ED9EBCDC-4BB0-4808-A52B-B7D3168E53E7}" sibTransId="{7F669FDA-D626-4550-8667-345854AF32CE}"/>
    <dgm:cxn modelId="{31F9F95C-4D23-4F82-9CEB-C2E46F3A52BB}" srcId="{B66EE5AB-E587-4514-B050-1828E1E0584D}" destId="{667BC974-E346-4253-953E-763ED2538F2A}" srcOrd="0" destOrd="0" parTransId="{854163D4-8326-404C-A886-4F6A96640CF2}" sibTransId="{EC039C79-A985-4BD9-8393-0636AF79DC74}"/>
    <dgm:cxn modelId="{F00F1F5E-1119-454B-873E-98C90012AA15}" srcId="{B2F7FC70-3D4E-407C-9F37-729FFE94C650}" destId="{0F9D2CCC-8366-4962-AFD6-9FF4585BB0F5}" srcOrd="2" destOrd="0" parTransId="{3F6334B5-A21A-4E8B-B25D-6AB784A2F4D4}" sibTransId="{4DCD5BF9-BAE7-4A83-B47C-9D5B663F95DB}"/>
    <dgm:cxn modelId="{BE8BA166-E5E1-492E-B98E-C46CD110F9B0}" type="presOf" srcId="{A28C970F-97E4-4AF2-9AA8-469FB03D9810}" destId="{E554FFB4-6870-4739-8862-F25781B44DDC}" srcOrd="0" destOrd="2" presId="urn:microsoft.com/office/officeart/2018/2/layout/IconLabelDescriptionList"/>
    <dgm:cxn modelId="{3EEB7A6A-A51E-48A5-BF25-DF636A0FF4FC}" srcId="{B66EE5AB-E587-4514-B050-1828E1E0584D}" destId="{275C15EF-1ABC-404B-8D3A-6F789179ECB9}" srcOrd="1" destOrd="0" parTransId="{F5A6C80B-392E-4F1D-BD5D-AEAD888CCEFE}" sibTransId="{F98E7BAF-CBD3-42D2-B397-782B273519A2}"/>
    <dgm:cxn modelId="{08DD3E4D-4696-4C95-ACBF-48A958DD7B19}" type="presOf" srcId="{26B8F29A-B4BC-4112-BC5A-706C25809F35}" destId="{2EAC2208-B532-4DC6-AC82-971787527809}" srcOrd="0" destOrd="0" presId="urn:microsoft.com/office/officeart/2018/2/layout/IconLabelDescriptionList"/>
    <dgm:cxn modelId="{F385516E-39E2-4FD9-A3EA-8E3CFB4F44FD}" srcId="{7FB2B6AB-1298-4C3E-B961-FDA4D1A81E70}" destId="{EFF82CD3-D37F-4C4F-83F8-6AAE87B03E0C}" srcOrd="1" destOrd="0" parTransId="{1B8EEEA4-226B-4667-B068-8CB5417AE681}" sibTransId="{74E71C28-9401-4193-93B5-B4B9FA0B7631}"/>
    <dgm:cxn modelId="{67A68251-8424-4136-B4C8-CC008B9ED54A}" type="presOf" srcId="{A55091CD-6CF1-468E-9DDE-E8D27B112915}" destId="{30989E97-1212-420C-892F-27C04DC279EA}" srcOrd="0" destOrd="0" presId="urn:microsoft.com/office/officeart/2018/2/layout/IconLabelDescriptionList"/>
    <dgm:cxn modelId="{D6B9BD7E-1202-4DBB-B8A3-10AA4F1425E3}" type="presOf" srcId="{F0697E4B-9E11-4FD5-8ABB-B0180E5625B0}" destId="{6BC4115B-A4B9-41C9-9894-56FCB7A75C9D}" srcOrd="0" destOrd="1" presId="urn:microsoft.com/office/officeart/2018/2/layout/IconLabelDescriptionList"/>
    <dgm:cxn modelId="{703B5281-9ECA-40E2-BFF6-0B5771AD30C0}" type="presOf" srcId="{B2F7FC70-3D4E-407C-9F37-729FFE94C650}" destId="{47939A12-E923-4F72-8DC3-AD71529A4850}" srcOrd="0" destOrd="0" presId="urn:microsoft.com/office/officeart/2018/2/layout/IconLabelDescriptionList"/>
    <dgm:cxn modelId="{45CB288D-F6FA-43DE-B10D-6A067BEA4362}" srcId="{B2F7FC70-3D4E-407C-9F37-729FFE94C650}" destId="{7FB2B6AB-1298-4C3E-B961-FDA4D1A81E70}" srcOrd="1" destOrd="0" parTransId="{3E56964D-B2AD-4ADE-994D-44FABB55DAED}" sibTransId="{1057AA7B-417A-49BC-BA0A-8FCC0A694837}"/>
    <dgm:cxn modelId="{39F30D97-0545-473E-AF00-C33C1FF84055}" type="presOf" srcId="{0F9D2CCC-8366-4962-AFD6-9FF4585BB0F5}" destId="{858B0FE8-AF17-4D3E-B090-C1F2F5A3F102}" srcOrd="0" destOrd="0" presId="urn:microsoft.com/office/officeart/2018/2/layout/IconLabelDescriptionList"/>
    <dgm:cxn modelId="{3318F09B-B6F8-46B6-9578-70E7475E3022}" type="presOf" srcId="{D2A92E7C-169E-4847-8539-7E5E86E25C97}" destId="{F8CB41D6-CFDC-4619-818C-0054549A19ED}" srcOrd="0" destOrd="0" presId="urn:microsoft.com/office/officeart/2018/2/layout/IconLabelDescriptionList"/>
    <dgm:cxn modelId="{A547829F-47D1-4827-8617-6E8665600E96}" srcId="{B2F7FC70-3D4E-407C-9F37-729FFE94C650}" destId="{B66EE5AB-E587-4514-B050-1828E1E0584D}" srcOrd="0" destOrd="0" parTransId="{B6216566-5577-49A9-80E3-103E3877DD85}" sibTransId="{5BBEA23C-5577-48AF-89A0-0536E041F92C}"/>
    <dgm:cxn modelId="{4129B9B9-5293-489C-AD2C-8380AC1F6A08}" type="presOf" srcId="{71F64EAE-B7E1-4B4C-96EF-FE914A26C4E8}" destId="{6BC4115B-A4B9-41C9-9894-56FCB7A75C9D}" srcOrd="0" destOrd="0" presId="urn:microsoft.com/office/officeart/2018/2/layout/IconLabelDescriptionList"/>
    <dgm:cxn modelId="{4626DFBA-4E01-4DAC-B49A-1356620CF56E}" type="presOf" srcId="{B66EE5AB-E587-4514-B050-1828E1E0584D}" destId="{224897CA-2746-456C-9895-7C80B1B08993}" srcOrd="0" destOrd="0" presId="urn:microsoft.com/office/officeart/2018/2/layout/IconLabelDescriptionList"/>
    <dgm:cxn modelId="{A49D83C2-8D09-477C-946B-2BE65AECF8FF}" srcId="{7FB2B6AB-1298-4C3E-B961-FDA4D1A81E70}" destId="{EFB0E798-84C5-43F0-86B7-12729F032B91}" srcOrd="0" destOrd="0" parTransId="{BDBE1054-D2C9-4C0A-993B-D90FD148EDC3}" sibTransId="{9C23A583-A5D5-4821-BDF4-B52192FB3AF1}"/>
    <dgm:cxn modelId="{EF96DED7-1DE8-431A-B3B6-D5A240F6ABD5}" srcId="{0F9D2CCC-8366-4962-AFD6-9FF4585BB0F5}" destId="{7B2CF233-517D-47D8-BB8A-2F99A25B4A96}" srcOrd="1" destOrd="0" parTransId="{65338ED2-B509-4CC3-BCED-9CE465CA80A5}" sibTransId="{D40B9773-5F4A-4631-A13B-2453045E540E}"/>
    <dgm:cxn modelId="{58C42CE2-5B21-4954-94A5-47AF239ACAB2}" type="presOf" srcId="{D6FE7D4C-3A32-4888-99E6-A7A8B97C8DB7}" destId="{30989E97-1212-420C-892F-27C04DC279EA}" srcOrd="0" destOrd="2" presId="urn:microsoft.com/office/officeart/2018/2/layout/IconLabelDescriptionList"/>
    <dgm:cxn modelId="{5EAD74E4-915B-402F-8B55-31291DCD639F}" type="presOf" srcId="{667BC974-E346-4253-953E-763ED2538F2A}" destId="{E554FFB4-6870-4739-8862-F25781B44DDC}" srcOrd="0" destOrd="0" presId="urn:microsoft.com/office/officeart/2018/2/layout/IconLabelDescriptionList"/>
    <dgm:cxn modelId="{DAB2C3EF-996D-4877-8B6C-DA7F89E08DBB}" type="presOf" srcId="{EFF82CD3-D37F-4C4F-83F8-6AAE87B03E0C}" destId="{A2680511-1AAD-423F-A5FD-95ED28C970A4}" srcOrd="0" destOrd="1" presId="urn:microsoft.com/office/officeart/2018/2/layout/IconLabelDescriptionList"/>
    <dgm:cxn modelId="{E924E3F2-FF77-4006-B752-C50AB2B16E39}" srcId="{0F9D2CCC-8366-4962-AFD6-9FF4585BB0F5}" destId="{D6FE7D4C-3A32-4888-99E6-A7A8B97C8DB7}" srcOrd="2" destOrd="0" parTransId="{D44CD544-1FD0-4A2E-BA90-2D326BC4F497}" sibTransId="{DFCB2354-7FB0-4C94-A55B-45E4BAB8FC45}"/>
    <dgm:cxn modelId="{B83A78F6-287A-4422-AAF2-BB04B07935C0}" type="presOf" srcId="{8D16BF18-DE08-49E3-B282-D9497A872CA1}" destId="{7B412124-CD2F-4B98-83EB-8EB89DDE6B18}" srcOrd="0" destOrd="0" presId="urn:microsoft.com/office/officeart/2018/2/layout/IconLabelDescriptionList"/>
    <dgm:cxn modelId="{F0729DFF-33C4-4CA0-AF6D-DB5634660E8A}" srcId="{26B8F29A-B4BC-4112-BC5A-706C25809F35}" destId="{8D16BF18-DE08-49E3-B282-D9497A872CA1}" srcOrd="0" destOrd="0" parTransId="{4F1F3291-0B82-4105-98BC-58C627C702A5}" sibTransId="{F8406729-3FFE-4E68-B046-FFD4D70FD91A}"/>
    <dgm:cxn modelId="{0C692ABF-6929-4552-91CC-53DDF44E8D0F}" type="presParOf" srcId="{47939A12-E923-4F72-8DC3-AD71529A4850}" destId="{7060ECAA-2770-4EB8-9E98-9DFF9E228EF1}" srcOrd="0" destOrd="0" presId="urn:microsoft.com/office/officeart/2018/2/layout/IconLabelDescriptionList"/>
    <dgm:cxn modelId="{B944541D-005B-4EF8-A0F3-85F3A133DBAC}" type="presParOf" srcId="{7060ECAA-2770-4EB8-9E98-9DFF9E228EF1}" destId="{BFD25EDC-4B41-483A-9C18-58CC7F67D5E9}" srcOrd="0" destOrd="0" presId="urn:microsoft.com/office/officeart/2018/2/layout/IconLabelDescriptionList"/>
    <dgm:cxn modelId="{52FB1CA7-75B1-4ACB-82F5-92D39379E2D0}" type="presParOf" srcId="{7060ECAA-2770-4EB8-9E98-9DFF9E228EF1}" destId="{86131784-CADA-41BE-817B-86701DA2836F}" srcOrd="1" destOrd="0" presId="urn:microsoft.com/office/officeart/2018/2/layout/IconLabelDescriptionList"/>
    <dgm:cxn modelId="{65A105C4-A0DD-4D1C-9529-839768612DBE}" type="presParOf" srcId="{7060ECAA-2770-4EB8-9E98-9DFF9E228EF1}" destId="{224897CA-2746-456C-9895-7C80B1B08993}" srcOrd="2" destOrd="0" presId="urn:microsoft.com/office/officeart/2018/2/layout/IconLabelDescriptionList"/>
    <dgm:cxn modelId="{823480DC-678C-4365-8E12-5EBBDDAB39AA}" type="presParOf" srcId="{7060ECAA-2770-4EB8-9E98-9DFF9E228EF1}" destId="{ADC72B02-3CF6-4F27-98FB-DF3505A13C27}" srcOrd="3" destOrd="0" presId="urn:microsoft.com/office/officeart/2018/2/layout/IconLabelDescriptionList"/>
    <dgm:cxn modelId="{A21ADB5C-0061-4D2C-A460-A39C15A45471}" type="presParOf" srcId="{7060ECAA-2770-4EB8-9E98-9DFF9E228EF1}" destId="{E554FFB4-6870-4739-8862-F25781B44DDC}" srcOrd="4" destOrd="0" presId="urn:microsoft.com/office/officeart/2018/2/layout/IconLabelDescriptionList"/>
    <dgm:cxn modelId="{426F60AE-ED87-49E1-A56E-9B70D74C2883}" type="presParOf" srcId="{47939A12-E923-4F72-8DC3-AD71529A4850}" destId="{051ABE78-186F-48B2-A33F-DB8F4772BE8F}" srcOrd="1" destOrd="0" presId="urn:microsoft.com/office/officeart/2018/2/layout/IconLabelDescriptionList"/>
    <dgm:cxn modelId="{4398BF75-04AD-4B4E-A616-0DD3EE759B49}" type="presParOf" srcId="{47939A12-E923-4F72-8DC3-AD71529A4850}" destId="{93E9047B-B187-4673-871F-4141A2F1AE79}" srcOrd="2" destOrd="0" presId="urn:microsoft.com/office/officeart/2018/2/layout/IconLabelDescriptionList"/>
    <dgm:cxn modelId="{BA59ADBB-7402-4567-98DB-AD3D39C5B3B6}" type="presParOf" srcId="{93E9047B-B187-4673-871F-4141A2F1AE79}" destId="{8969967C-D7C5-4890-B340-DEC95580D6D6}" srcOrd="0" destOrd="0" presId="urn:microsoft.com/office/officeart/2018/2/layout/IconLabelDescriptionList"/>
    <dgm:cxn modelId="{A710B3D3-44F8-46F7-8DF7-95309953AAD4}" type="presParOf" srcId="{93E9047B-B187-4673-871F-4141A2F1AE79}" destId="{58AC5FA6-C6BC-4ED4-97A6-DDB51976E39D}" srcOrd="1" destOrd="0" presId="urn:microsoft.com/office/officeart/2018/2/layout/IconLabelDescriptionList"/>
    <dgm:cxn modelId="{C0D70E14-F703-4161-A1D4-BFAA552BCBF6}" type="presParOf" srcId="{93E9047B-B187-4673-871F-4141A2F1AE79}" destId="{685010DA-CB28-43FD-8E15-D8B73EF3AFFE}" srcOrd="2" destOrd="0" presId="urn:microsoft.com/office/officeart/2018/2/layout/IconLabelDescriptionList"/>
    <dgm:cxn modelId="{6EF931DD-8F12-43C5-8CA6-4C6014708A18}" type="presParOf" srcId="{93E9047B-B187-4673-871F-4141A2F1AE79}" destId="{05EBE307-17E7-484B-8CFD-B0FDB0F60765}" srcOrd="3" destOrd="0" presId="urn:microsoft.com/office/officeart/2018/2/layout/IconLabelDescriptionList"/>
    <dgm:cxn modelId="{77A33134-08BF-4F19-B93C-4F9C8B9BD938}" type="presParOf" srcId="{93E9047B-B187-4673-871F-4141A2F1AE79}" destId="{A2680511-1AAD-423F-A5FD-95ED28C970A4}" srcOrd="4" destOrd="0" presId="urn:microsoft.com/office/officeart/2018/2/layout/IconLabelDescriptionList"/>
    <dgm:cxn modelId="{F1A0FF2A-776A-4AC4-B113-D501BFC68111}" type="presParOf" srcId="{47939A12-E923-4F72-8DC3-AD71529A4850}" destId="{DB52A087-2035-49A9-A60A-52702C026A09}" srcOrd="3" destOrd="0" presId="urn:microsoft.com/office/officeart/2018/2/layout/IconLabelDescriptionList"/>
    <dgm:cxn modelId="{09AB9696-B953-4D94-AB34-A5AF709923D5}" type="presParOf" srcId="{47939A12-E923-4F72-8DC3-AD71529A4850}" destId="{A44AFA35-2542-437C-93A1-F90EE142CABA}" srcOrd="4" destOrd="0" presId="urn:microsoft.com/office/officeart/2018/2/layout/IconLabelDescriptionList"/>
    <dgm:cxn modelId="{A7BBCAD9-5D62-440E-ACAA-7BC61E71A623}" type="presParOf" srcId="{A44AFA35-2542-437C-93A1-F90EE142CABA}" destId="{EA168372-4C26-43C8-9218-57C4749718B5}" srcOrd="0" destOrd="0" presId="urn:microsoft.com/office/officeart/2018/2/layout/IconLabelDescriptionList"/>
    <dgm:cxn modelId="{3CDF01D3-6D89-4E17-99BE-95789E1D0598}" type="presParOf" srcId="{A44AFA35-2542-437C-93A1-F90EE142CABA}" destId="{95FED156-C135-4ADD-B0D6-5B64871680FD}" srcOrd="1" destOrd="0" presId="urn:microsoft.com/office/officeart/2018/2/layout/IconLabelDescriptionList"/>
    <dgm:cxn modelId="{BFF93240-9CF3-4166-ADCB-F066EACBF8CC}" type="presParOf" srcId="{A44AFA35-2542-437C-93A1-F90EE142CABA}" destId="{858B0FE8-AF17-4D3E-B090-C1F2F5A3F102}" srcOrd="2" destOrd="0" presId="urn:microsoft.com/office/officeart/2018/2/layout/IconLabelDescriptionList"/>
    <dgm:cxn modelId="{29D1FC3E-43A8-429B-91C8-83A285D29259}" type="presParOf" srcId="{A44AFA35-2542-437C-93A1-F90EE142CABA}" destId="{E415264A-FA3E-4232-895C-3C5B91C51E65}" srcOrd="3" destOrd="0" presId="urn:microsoft.com/office/officeart/2018/2/layout/IconLabelDescriptionList"/>
    <dgm:cxn modelId="{4DB1CF5D-C7A1-4A63-BE54-D0993242829A}" type="presParOf" srcId="{A44AFA35-2542-437C-93A1-F90EE142CABA}" destId="{30989E97-1212-420C-892F-27C04DC279EA}" srcOrd="4" destOrd="0" presId="urn:microsoft.com/office/officeart/2018/2/layout/IconLabelDescriptionList"/>
    <dgm:cxn modelId="{D448AA87-2F8E-4B65-A01C-B023A5900598}" type="presParOf" srcId="{47939A12-E923-4F72-8DC3-AD71529A4850}" destId="{521DDDEF-2636-4C19-AF65-F38D7D1CCBC9}" srcOrd="5" destOrd="0" presId="urn:microsoft.com/office/officeart/2018/2/layout/IconLabelDescriptionList"/>
    <dgm:cxn modelId="{70522234-B963-4E25-98A7-7E5D5254D1AA}" type="presParOf" srcId="{47939A12-E923-4F72-8DC3-AD71529A4850}" destId="{38ED079C-E5A4-48BE-9F5C-DBDBA8A23F9F}" srcOrd="6" destOrd="0" presId="urn:microsoft.com/office/officeart/2018/2/layout/IconLabelDescriptionList"/>
    <dgm:cxn modelId="{74F8DB3F-D692-4583-9FC5-A4024E0D2EEA}" type="presParOf" srcId="{38ED079C-E5A4-48BE-9F5C-DBDBA8A23F9F}" destId="{E40ED68C-BCF9-49CF-B5FA-BDC5BA204433}" srcOrd="0" destOrd="0" presId="urn:microsoft.com/office/officeart/2018/2/layout/IconLabelDescriptionList"/>
    <dgm:cxn modelId="{82C83658-4D4B-4993-B51D-7CC894302961}" type="presParOf" srcId="{38ED079C-E5A4-48BE-9F5C-DBDBA8A23F9F}" destId="{6D21574F-5380-488F-AC05-11A213334DD1}" srcOrd="1" destOrd="0" presId="urn:microsoft.com/office/officeart/2018/2/layout/IconLabelDescriptionList"/>
    <dgm:cxn modelId="{136628B5-19F9-4BD6-A52C-848B8BD26194}" type="presParOf" srcId="{38ED079C-E5A4-48BE-9F5C-DBDBA8A23F9F}" destId="{F8CB41D6-CFDC-4619-818C-0054549A19ED}" srcOrd="2" destOrd="0" presId="urn:microsoft.com/office/officeart/2018/2/layout/IconLabelDescriptionList"/>
    <dgm:cxn modelId="{860045F9-7067-4822-8FF1-02864706C0CE}" type="presParOf" srcId="{38ED079C-E5A4-48BE-9F5C-DBDBA8A23F9F}" destId="{58280C5A-A3E8-45CC-AA6D-2BBF16AE3358}" srcOrd="3" destOrd="0" presId="urn:microsoft.com/office/officeart/2018/2/layout/IconLabelDescriptionList"/>
    <dgm:cxn modelId="{8D8916AC-C7E2-4342-84FC-C9AC90743333}" type="presParOf" srcId="{38ED079C-E5A4-48BE-9F5C-DBDBA8A23F9F}" destId="{6BC4115B-A4B9-41C9-9894-56FCB7A75C9D}" srcOrd="4" destOrd="0" presId="urn:microsoft.com/office/officeart/2018/2/layout/IconLabelDescriptionList"/>
    <dgm:cxn modelId="{03D54649-1432-45D1-82AC-E113F8652B83}" type="presParOf" srcId="{47939A12-E923-4F72-8DC3-AD71529A4850}" destId="{A42BE833-9DE8-43AD-A2A7-8D58184EA332}" srcOrd="7" destOrd="0" presId="urn:microsoft.com/office/officeart/2018/2/layout/IconLabelDescriptionList"/>
    <dgm:cxn modelId="{2594C0E3-67B5-4A1F-9B4B-889ACFF379A8}" type="presParOf" srcId="{47939A12-E923-4F72-8DC3-AD71529A4850}" destId="{5D962B88-3161-4438-8D20-14AB996912D4}" srcOrd="8" destOrd="0" presId="urn:microsoft.com/office/officeart/2018/2/layout/IconLabelDescriptionList"/>
    <dgm:cxn modelId="{BEA73296-1BFE-4372-9D6C-4FCD1AF55069}" type="presParOf" srcId="{5D962B88-3161-4438-8D20-14AB996912D4}" destId="{0AB59392-83C1-46C0-AAFD-24F0CF6A6AC3}" srcOrd="0" destOrd="0" presId="urn:microsoft.com/office/officeart/2018/2/layout/IconLabelDescriptionList"/>
    <dgm:cxn modelId="{4AF4CEBE-C211-472C-AE4C-5EF0A10BABC7}" type="presParOf" srcId="{5D962B88-3161-4438-8D20-14AB996912D4}" destId="{E44AF7F8-3B83-4977-95A3-8E4C1136D507}" srcOrd="1" destOrd="0" presId="urn:microsoft.com/office/officeart/2018/2/layout/IconLabelDescriptionList"/>
    <dgm:cxn modelId="{F1F71FD4-6C24-4959-A369-D25755A0E603}" type="presParOf" srcId="{5D962B88-3161-4438-8D20-14AB996912D4}" destId="{2EAC2208-B532-4DC6-AC82-971787527809}" srcOrd="2" destOrd="0" presId="urn:microsoft.com/office/officeart/2018/2/layout/IconLabelDescriptionList"/>
    <dgm:cxn modelId="{B8C7F257-2647-491C-BE7C-FAEBDC22110E}" type="presParOf" srcId="{5D962B88-3161-4438-8D20-14AB996912D4}" destId="{18EA4456-DC51-46ED-8B40-CDB1A9D76050}" srcOrd="3" destOrd="0" presId="urn:microsoft.com/office/officeart/2018/2/layout/IconLabelDescriptionList"/>
    <dgm:cxn modelId="{7D7BE69F-81F3-4533-818B-696ECC2880E5}" type="presParOf" srcId="{5D962B88-3161-4438-8D20-14AB996912D4}" destId="{7B412124-CD2F-4B98-83EB-8EB89DDE6B18}" srcOrd="4" destOrd="0" presId="urn:microsoft.com/office/officeart/2018/2/layout/IconLabelDescrip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D1537C8-E31D-48DD-BD23-47E3826E7CB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DCE76EF-A4D6-47AB-85B4-77946748AA5A}">
      <dgm:prSet/>
      <dgm:spPr/>
      <dgm:t>
        <a:bodyPr/>
        <a:lstStyle/>
        <a:p>
          <a:r>
            <a:rPr lang="en-GB" noProof="0" dirty="0">
              <a:latin typeface="Verdana" panose="020B0604030504040204" pitchFamily="34" charset="0"/>
              <a:ea typeface="Verdana" panose="020B0604030504040204" pitchFamily="34" charset="0"/>
            </a:rPr>
            <a:t>The right to complain</a:t>
          </a:r>
        </a:p>
      </dgm:t>
    </dgm:pt>
    <dgm:pt modelId="{E2CBD2DB-1391-4F21-9E6F-3755174F36E2}" type="parTrans" cxnId="{553AC066-49C6-45C7-8441-55911F3943F1}">
      <dgm:prSet/>
      <dgm:spPr/>
      <dgm:t>
        <a:bodyPr/>
        <a:lstStyle/>
        <a:p>
          <a:endParaRPr lang="en-US"/>
        </a:p>
      </dgm:t>
    </dgm:pt>
    <dgm:pt modelId="{D66E6593-B2C1-4C40-8518-28125B8566C3}" type="sibTrans" cxnId="{553AC066-49C6-45C7-8441-55911F3943F1}">
      <dgm:prSet/>
      <dgm:spPr/>
      <dgm:t>
        <a:bodyPr/>
        <a:lstStyle/>
        <a:p>
          <a:endParaRPr lang="en-US"/>
        </a:p>
      </dgm:t>
    </dgm:pt>
    <dgm:pt modelId="{63FB0F54-B1A2-42FB-BE91-7DA9FD4C08FB}">
      <dgm:prSet/>
      <dgm:spPr/>
      <dgm:t>
        <a:bodyPr/>
        <a:lstStyle/>
        <a:p>
          <a:r>
            <a:rPr lang="en-GB" noProof="0" dirty="0">
              <a:latin typeface="Verdana" panose="020B0604030504040204" pitchFamily="34" charset="0"/>
              <a:ea typeface="Verdana" panose="020B0604030504040204" pitchFamily="34" charset="0"/>
            </a:rPr>
            <a:t>The right to get an explanation</a:t>
          </a:r>
        </a:p>
      </dgm:t>
    </dgm:pt>
    <dgm:pt modelId="{81CC00B9-BD0E-4584-8509-EBBD9D90899C}" type="parTrans" cxnId="{EA2C1FFC-786F-4874-A5CC-EC81BFFC1CAC}">
      <dgm:prSet/>
      <dgm:spPr/>
      <dgm:t>
        <a:bodyPr/>
        <a:lstStyle/>
        <a:p>
          <a:endParaRPr lang="en-US"/>
        </a:p>
      </dgm:t>
    </dgm:pt>
    <dgm:pt modelId="{F367F84D-9BE6-4B63-BADF-ACF1C135D166}" type="sibTrans" cxnId="{EA2C1FFC-786F-4874-A5CC-EC81BFFC1CAC}">
      <dgm:prSet/>
      <dgm:spPr/>
      <dgm:t>
        <a:bodyPr/>
        <a:lstStyle/>
        <a:p>
          <a:endParaRPr lang="en-US"/>
        </a:p>
      </dgm:t>
    </dgm:pt>
    <dgm:pt modelId="{506E1B06-C9D5-4C96-A7C0-3B56B8A06362}">
      <dgm:prSet/>
      <dgm:spPr/>
      <dgm:t>
        <a:bodyPr/>
        <a:lstStyle/>
        <a:p>
          <a:r>
            <a:rPr lang="en-GB" noProof="0" dirty="0">
              <a:latin typeface="Verdana" panose="020B0604030504040204" pitchFamily="34" charset="0"/>
              <a:ea typeface="Verdana" panose="020B0604030504040204" pitchFamily="34" charset="0"/>
            </a:rPr>
            <a:t>Regulatory sandboxes</a:t>
          </a:r>
        </a:p>
      </dgm:t>
    </dgm:pt>
    <dgm:pt modelId="{76E4A050-7F7E-4FF0-8BCE-7FAF87E3961A}" type="parTrans" cxnId="{4AB7E001-8938-4590-9722-83AD53E12CA3}">
      <dgm:prSet/>
      <dgm:spPr/>
      <dgm:t>
        <a:bodyPr/>
        <a:lstStyle/>
        <a:p>
          <a:endParaRPr lang="en-US"/>
        </a:p>
      </dgm:t>
    </dgm:pt>
    <dgm:pt modelId="{D6C4DFF1-7FA3-4601-B3AA-3844FA47865A}" type="sibTrans" cxnId="{4AB7E001-8938-4590-9722-83AD53E12CA3}">
      <dgm:prSet/>
      <dgm:spPr/>
      <dgm:t>
        <a:bodyPr/>
        <a:lstStyle/>
        <a:p>
          <a:endParaRPr lang="en-US"/>
        </a:p>
      </dgm:t>
    </dgm:pt>
    <dgm:pt modelId="{DD51547F-2A33-4EB1-8338-4DA72B95A4A2}" type="pres">
      <dgm:prSet presAssocID="{5D1537C8-E31D-48DD-BD23-47E3826E7CBC}" presName="linear" presStyleCnt="0">
        <dgm:presLayoutVars>
          <dgm:dir/>
          <dgm:animLvl val="lvl"/>
          <dgm:resizeHandles val="exact"/>
        </dgm:presLayoutVars>
      </dgm:prSet>
      <dgm:spPr/>
    </dgm:pt>
    <dgm:pt modelId="{4350A3EC-5306-4CF1-A716-18170F292FC3}" type="pres">
      <dgm:prSet presAssocID="{4DCE76EF-A4D6-47AB-85B4-77946748AA5A}" presName="parentLin" presStyleCnt="0"/>
      <dgm:spPr/>
    </dgm:pt>
    <dgm:pt modelId="{84273C8F-82AA-4345-9919-D28BBFA7FB13}" type="pres">
      <dgm:prSet presAssocID="{4DCE76EF-A4D6-47AB-85B4-77946748AA5A}" presName="parentLeftMargin" presStyleLbl="node1" presStyleIdx="0" presStyleCnt="3"/>
      <dgm:spPr/>
    </dgm:pt>
    <dgm:pt modelId="{14E42EA5-8A12-4ED8-B751-BCDF2198425D}" type="pres">
      <dgm:prSet presAssocID="{4DCE76EF-A4D6-47AB-85B4-77946748AA5A}" presName="parentText" presStyleLbl="node1" presStyleIdx="0" presStyleCnt="3">
        <dgm:presLayoutVars>
          <dgm:chMax val="0"/>
          <dgm:bulletEnabled val="1"/>
        </dgm:presLayoutVars>
      </dgm:prSet>
      <dgm:spPr/>
    </dgm:pt>
    <dgm:pt modelId="{9133B472-3F58-41FA-9830-E8BD7A1C8227}" type="pres">
      <dgm:prSet presAssocID="{4DCE76EF-A4D6-47AB-85B4-77946748AA5A}" presName="negativeSpace" presStyleCnt="0"/>
      <dgm:spPr/>
    </dgm:pt>
    <dgm:pt modelId="{E498253F-8593-4EFF-9C40-8FAE88E1B4AB}" type="pres">
      <dgm:prSet presAssocID="{4DCE76EF-A4D6-47AB-85B4-77946748AA5A}" presName="childText" presStyleLbl="conFgAcc1" presStyleIdx="0" presStyleCnt="3">
        <dgm:presLayoutVars>
          <dgm:bulletEnabled val="1"/>
        </dgm:presLayoutVars>
      </dgm:prSet>
      <dgm:spPr/>
    </dgm:pt>
    <dgm:pt modelId="{00B14CC6-239B-4D32-B13B-C6504A39EDF5}" type="pres">
      <dgm:prSet presAssocID="{D66E6593-B2C1-4C40-8518-28125B8566C3}" presName="spaceBetweenRectangles" presStyleCnt="0"/>
      <dgm:spPr/>
    </dgm:pt>
    <dgm:pt modelId="{AE678FD0-FB1B-4BAC-A5FA-BC7ADC49B629}" type="pres">
      <dgm:prSet presAssocID="{63FB0F54-B1A2-42FB-BE91-7DA9FD4C08FB}" presName="parentLin" presStyleCnt="0"/>
      <dgm:spPr/>
    </dgm:pt>
    <dgm:pt modelId="{D0A10132-D917-4B55-8E52-395D7072A6D5}" type="pres">
      <dgm:prSet presAssocID="{63FB0F54-B1A2-42FB-BE91-7DA9FD4C08FB}" presName="parentLeftMargin" presStyleLbl="node1" presStyleIdx="0" presStyleCnt="3"/>
      <dgm:spPr/>
    </dgm:pt>
    <dgm:pt modelId="{58DD3D33-3A28-4FE6-A105-5E6014A32837}" type="pres">
      <dgm:prSet presAssocID="{63FB0F54-B1A2-42FB-BE91-7DA9FD4C08FB}" presName="parentText" presStyleLbl="node1" presStyleIdx="1" presStyleCnt="3">
        <dgm:presLayoutVars>
          <dgm:chMax val="0"/>
          <dgm:bulletEnabled val="1"/>
        </dgm:presLayoutVars>
      </dgm:prSet>
      <dgm:spPr/>
    </dgm:pt>
    <dgm:pt modelId="{9A42BEBF-51BC-4FE5-90E1-97EC846D3F8F}" type="pres">
      <dgm:prSet presAssocID="{63FB0F54-B1A2-42FB-BE91-7DA9FD4C08FB}" presName="negativeSpace" presStyleCnt="0"/>
      <dgm:spPr/>
    </dgm:pt>
    <dgm:pt modelId="{C69D8D0D-E954-4013-8662-7102A79BBAD3}" type="pres">
      <dgm:prSet presAssocID="{63FB0F54-B1A2-42FB-BE91-7DA9FD4C08FB}" presName="childText" presStyleLbl="conFgAcc1" presStyleIdx="1" presStyleCnt="3">
        <dgm:presLayoutVars>
          <dgm:bulletEnabled val="1"/>
        </dgm:presLayoutVars>
      </dgm:prSet>
      <dgm:spPr/>
    </dgm:pt>
    <dgm:pt modelId="{6CBA6B69-5D74-48E5-AC10-A3BD536C7269}" type="pres">
      <dgm:prSet presAssocID="{F367F84D-9BE6-4B63-BADF-ACF1C135D166}" presName="spaceBetweenRectangles" presStyleCnt="0"/>
      <dgm:spPr/>
    </dgm:pt>
    <dgm:pt modelId="{8C4D405F-8423-4F44-A7B9-803B3555C432}" type="pres">
      <dgm:prSet presAssocID="{506E1B06-C9D5-4C96-A7C0-3B56B8A06362}" presName="parentLin" presStyleCnt="0"/>
      <dgm:spPr/>
    </dgm:pt>
    <dgm:pt modelId="{D1D17953-C00C-43EB-9589-7F35B6A9BFA5}" type="pres">
      <dgm:prSet presAssocID="{506E1B06-C9D5-4C96-A7C0-3B56B8A06362}" presName="parentLeftMargin" presStyleLbl="node1" presStyleIdx="1" presStyleCnt="3"/>
      <dgm:spPr/>
    </dgm:pt>
    <dgm:pt modelId="{91512EE5-3B18-4661-9458-4F69609A537F}" type="pres">
      <dgm:prSet presAssocID="{506E1B06-C9D5-4C96-A7C0-3B56B8A06362}" presName="parentText" presStyleLbl="node1" presStyleIdx="2" presStyleCnt="3">
        <dgm:presLayoutVars>
          <dgm:chMax val="0"/>
          <dgm:bulletEnabled val="1"/>
        </dgm:presLayoutVars>
      </dgm:prSet>
      <dgm:spPr/>
    </dgm:pt>
    <dgm:pt modelId="{7CC45934-8465-414F-8515-D578B9897086}" type="pres">
      <dgm:prSet presAssocID="{506E1B06-C9D5-4C96-A7C0-3B56B8A06362}" presName="negativeSpace" presStyleCnt="0"/>
      <dgm:spPr/>
    </dgm:pt>
    <dgm:pt modelId="{5CADC62E-EBF7-4E85-BFB6-036414C7EF58}" type="pres">
      <dgm:prSet presAssocID="{506E1B06-C9D5-4C96-A7C0-3B56B8A06362}" presName="childText" presStyleLbl="conFgAcc1" presStyleIdx="2" presStyleCnt="3">
        <dgm:presLayoutVars>
          <dgm:bulletEnabled val="1"/>
        </dgm:presLayoutVars>
      </dgm:prSet>
      <dgm:spPr/>
    </dgm:pt>
  </dgm:ptLst>
  <dgm:cxnLst>
    <dgm:cxn modelId="{4AB7E001-8938-4590-9722-83AD53E12CA3}" srcId="{5D1537C8-E31D-48DD-BD23-47E3826E7CBC}" destId="{506E1B06-C9D5-4C96-A7C0-3B56B8A06362}" srcOrd="2" destOrd="0" parTransId="{76E4A050-7F7E-4FF0-8BCE-7FAF87E3961A}" sibTransId="{D6C4DFF1-7FA3-4601-B3AA-3844FA47865A}"/>
    <dgm:cxn modelId="{4C5F8740-A5A7-4D0B-AA5E-E45B44A321BF}" type="presOf" srcId="{5D1537C8-E31D-48DD-BD23-47E3826E7CBC}" destId="{DD51547F-2A33-4EB1-8338-4DA72B95A4A2}" srcOrd="0" destOrd="0" presId="urn:microsoft.com/office/officeart/2005/8/layout/list1"/>
    <dgm:cxn modelId="{553AC066-49C6-45C7-8441-55911F3943F1}" srcId="{5D1537C8-E31D-48DD-BD23-47E3826E7CBC}" destId="{4DCE76EF-A4D6-47AB-85B4-77946748AA5A}" srcOrd="0" destOrd="0" parTransId="{E2CBD2DB-1391-4F21-9E6F-3755174F36E2}" sibTransId="{D66E6593-B2C1-4C40-8518-28125B8566C3}"/>
    <dgm:cxn modelId="{DE7E3F79-9876-4D6E-85AD-9A146310D73C}" type="presOf" srcId="{4DCE76EF-A4D6-47AB-85B4-77946748AA5A}" destId="{14E42EA5-8A12-4ED8-B751-BCDF2198425D}" srcOrd="1" destOrd="0" presId="urn:microsoft.com/office/officeart/2005/8/layout/list1"/>
    <dgm:cxn modelId="{DCEBB97E-E99F-459C-99FC-96EFF8FC251C}" type="presOf" srcId="{4DCE76EF-A4D6-47AB-85B4-77946748AA5A}" destId="{84273C8F-82AA-4345-9919-D28BBFA7FB13}" srcOrd="0" destOrd="0" presId="urn:microsoft.com/office/officeart/2005/8/layout/list1"/>
    <dgm:cxn modelId="{663B1F81-6596-41A5-B0D3-DE948A29A77E}" type="presOf" srcId="{63FB0F54-B1A2-42FB-BE91-7DA9FD4C08FB}" destId="{D0A10132-D917-4B55-8E52-395D7072A6D5}" srcOrd="0" destOrd="0" presId="urn:microsoft.com/office/officeart/2005/8/layout/list1"/>
    <dgm:cxn modelId="{2E3F3BA4-B1FD-46C3-BB2E-665D7ED31862}" type="presOf" srcId="{506E1B06-C9D5-4C96-A7C0-3B56B8A06362}" destId="{91512EE5-3B18-4661-9458-4F69609A537F}" srcOrd="1" destOrd="0" presId="urn:microsoft.com/office/officeart/2005/8/layout/list1"/>
    <dgm:cxn modelId="{7D9F0ABC-F409-4F72-9291-E3524C877792}" type="presOf" srcId="{506E1B06-C9D5-4C96-A7C0-3B56B8A06362}" destId="{D1D17953-C00C-43EB-9589-7F35B6A9BFA5}" srcOrd="0" destOrd="0" presId="urn:microsoft.com/office/officeart/2005/8/layout/list1"/>
    <dgm:cxn modelId="{C0F363D6-CA48-455B-A0DB-97A9F6553D34}" type="presOf" srcId="{63FB0F54-B1A2-42FB-BE91-7DA9FD4C08FB}" destId="{58DD3D33-3A28-4FE6-A105-5E6014A32837}" srcOrd="1" destOrd="0" presId="urn:microsoft.com/office/officeart/2005/8/layout/list1"/>
    <dgm:cxn modelId="{EA2C1FFC-786F-4874-A5CC-EC81BFFC1CAC}" srcId="{5D1537C8-E31D-48DD-BD23-47E3826E7CBC}" destId="{63FB0F54-B1A2-42FB-BE91-7DA9FD4C08FB}" srcOrd="1" destOrd="0" parTransId="{81CC00B9-BD0E-4584-8509-EBBD9D90899C}" sibTransId="{F367F84D-9BE6-4B63-BADF-ACF1C135D166}"/>
    <dgm:cxn modelId="{18CF84C3-CBBA-4E02-8683-B225383B6181}" type="presParOf" srcId="{DD51547F-2A33-4EB1-8338-4DA72B95A4A2}" destId="{4350A3EC-5306-4CF1-A716-18170F292FC3}" srcOrd="0" destOrd="0" presId="urn:microsoft.com/office/officeart/2005/8/layout/list1"/>
    <dgm:cxn modelId="{DD3974E7-6EE9-46E7-ADA7-B4530D5373F0}" type="presParOf" srcId="{4350A3EC-5306-4CF1-A716-18170F292FC3}" destId="{84273C8F-82AA-4345-9919-D28BBFA7FB13}" srcOrd="0" destOrd="0" presId="urn:microsoft.com/office/officeart/2005/8/layout/list1"/>
    <dgm:cxn modelId="{9BCE61CB-6A2B-4267-8E15-956A46FE9DF4}" type="presParOf" srcId="{4350A3EC-5306-4CF1-A716-18170F292FC3}" destId="{14E42EA5-8A12-4ED8-B751-BCDF2198425D}" srcOrd="1" destOrd="0" presId="urn:microsoft.com/office/officeart/2005/8/layout/list1"/>
    <dgm:cxn modelId="{3BBFF746-85D9-46D6-8A65-E0C104BC63F4}" type="presParOf" srcId="{DD51547F-2A33-4EB1-8338-4DA72B95A4A2}" destId="{9133B472-3F58-41FA-9830-E8BD7A1C8227}" srcOrd="1" destOrd="0" presId="urn:microsoft.com/office/officeart/2005/8/layout/list1"/>
    <dgm:cxn modelId="{3040CB61-D1AB-4EC7-8CC4-585E6AFD8A7B}" type="presParOf" srcId="{DD51547F-2A33-4EB1-8338-4DA72B95A4A2}" destId="{E498253F-8593-4EFF-9C40-8FAE88E1B4AB}" srcOrd="2" destOrd="0" presId="urn:microsoft.com/office/officeart/2005/8/layout/list1"/>
    <dgm:cxn modelId="{3C2DDCA0-3C58-4FC1-85EE-60E64A39301C}" type="presParOf" srcId="{DD51547F-2A33-4EB1-8338-4DA72B95A4A2}" destId="{00B14CC6-239B-4D32-B13B-C6504A39EDF5}" srcOrd="3" destOrd="0" presId="urn:microsoft.com/office/officeart/2005/8/layout/list1"/>
    <dgm:cxn modelId="{44DBF5BA-6F7D-49A0-B9FA-C8A59B39118B}" type="presParOf" srcId="{DD51547F-2A33-4EB1-8338-4DA72B95A4A2}" destId="{AE678FD0-FB1B-4BAC-A5FA-BC7ADC49B629}" srcOrd="4" destOrd="0" presId="urn:microsoft.com/office/officeart/2005/8/layout/list1"/>
    <dgm:cxn modelId="{764693EA-3DA6-4814-A282-C193F6968FBA}" type="presParOf" srcId="{AE678FD0-FB1B-4BAC-A5FA-BC7ADC49B629}" destId="{D0A10132-D917-4B55-8E52-395D7072A6D5}" srcOrd="0" destOrd="0" presId="urn:microsoft.com/office/officeart/2005/8/layout/list1"/>
    <dgm:cxn modelId="{47B14055-BABA-410A-B6BC-8E0265839869}" type="presParOf" srcId="{AE678FD0-FB1B-4BAC-A5FA-BC7ADC49B629}" destId="{58DD3D33-3A28-4FE6-A105-5E6014A32837}" srcOrd="1" destOrd="0" presId="urn:microsoft.com/office/officeart/2005/8/layout/list1"/>
    <dgm:cxn modelId="{609172D6-F976-4F0A-B0DC-5E14C64DF73F}" type="presParOf" srcId="{DD51547F-2A33-4EB1-8338-4DA72B95A4A2}" destId="{9A42BEBF-51BC-4FE5-90E1-97EC846D3F8F}" srcOrd="5" destOrd="0" presId="urn:microsoft.com/office/officeart/2005/8/layout/list1"/>
    <dgm:cxn modelId="{44E1F23A-9352-46F0-8015-A430BC76B604}" type="presParOf" srcId="{DD51547F-2A33-4EB1-8338-4DA72B95A4A2}" destId="{C69D8D0D-E954-4013-8662-7102A79BBAD3}" srcOrd="6" destOrd="0" presId="urn:microsoft.com/office/officeart/2005/8/layout/list1"/>
    <dgm:cxn modelId="{1C83C764-7578-4CC5-A925-10A3643D5B8C}" type="presParOf" srcId="{DD51547F-2A33-4EB1-8338-4DA72B95A4A2}" destId="{6CBA6B69-5D74-48E5-AC10-A3BD536C7269}" srcOrd="7" destOrd="0" presId="urn:microsoft.com/office/officeart/2005/8/layout/list1"/>
    <dgm:cxn modelId="{A1DBFBB4-12E1-46FE-9031-E61EEECF9A63}" type="presParOf" srcId="{DD51547F-2A33-4EB1-8338-4DA72B95A4A2}" destId="{8C4D405F-8423-4F44-A7B9-803B3555C432}" srcOrd="8" destOrd="0" presId="urn:microsoft.com/office/officeart/2005/8/layout/list1"/>
    <dgm:cxn modelId="{8F0DF024-6518-4DB6-9470-E3F3AE6D60D0}" type="presParOf" srcId="{8C4D405F-8423-4F44-A7B9-803B3555C432}" destId="{D1D17953-C00C-43EB-9589-7F35B6A9BFA5}" srcOrd="0" destOrd="0" presId="urn:microsoft.com/office/officeart/2005/8/layout/list1"/>
    <dgm:cxn modelId="{B319AEF4-FE44-4D70-B1AB-D60921EFE6DA}" type="presParOf" srcId="{8C4D405F-8423-4F44-A7B9-803B3555C432}" destId="{91512EE5-3B18-4661-9458-4F69609A537F}" srcOrd="1" destOrd="0" presId="urn:microsoft.com/office/officeart/2005/8/layout/list1"/>
    <dgm:cxn modelId="{DEE2CE16-EE27-4A3F-AE73-6F547E59ED35}" type="presParOf" srcId="{DD51547F-2A33-4EB1-8338-4DA72B95A4A2}" destId="{7CC45934-8465-414F-8515-D578B9897086}" srcOrd="9" destOrd="0" presId="urn:microsoft.com/office/officeart/2005/8/layout/list1"/>
    <dgm:cxn modelId="{25F3F6AA-FD62-4C5F-988A-31496FD1FC25}" type="presParOf" srcId="{DD51547F-2A33-4EB1-8338-4DA72B95A4A2}" destId="{5CADC62E-EBF7-4E85-BFB6-036414C7EF58}"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D1537C8-E31D-48DD-BD23-47E3826E7CB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4DCE76EF-A4D6-47AB-85B4-77946748AA5A}">
      <dgm:prSet/>
      <dgm:spPr/>
      <dgm:t>
        <a:bodyPr/>
        <a:lstStyle/>
        <a:p>
          <a:r>
            <a:rPr lang="en-GB" noProof="0" dirty="0">
              <a:latin typeface="Verdana" panose="020B0604030504040204" pitchFamily="34" charset="0"/>
              <a:ea typeface="Verdana" panose="020B0604030504040204" pitchFamily="34" charset="0"/>
            </a:rPr>
            <a:t>Fundamental Rights Impact Assessments</a:t>
          </a:r>
        </a:p>
      </dgm:t>
    </dgm:pt>
    <dgm:pt modelId="{E2CBD2DB-1391-4F21-9E6F-3755174F36E2}" type="parTrans" cxnId="{553AC066-49C6-45C7-8441-55911F3943F1}">
      <dgm:prSet/>
      <dgm:spPr/>
      <dgm:t>
        <a:bodyPr/>
        <a:lstStyle/>
        <a:p>
          <a:endParaRPr lang="en-US"/>
        </a:p>
      </dgm:t>
    </dgm:pt>
    <dgm:pt modelId="{D66E6593-B2C1-4C40-8518-28125B8566C3}" type="sibTrans" cxnId="{553AC066-49C6-45C7-8441-55911F3943F1}">
      <dgm:prSet/>
      <dgm:spPr/>
      <dgm:t>
        <a:bodyPr/>
        <a:lstStyle/>
        <a:p>
          <a:endParaRPr lang="en-US"/>
        </a:p>
      </dgm:t>
    </dgm:pt>
    <dgm:pt modelId="{409658A7-A179-4AFC-9CDC-177C130BEF9D}">
      <dgm:prSet/>
      <dgm:spPr/>
      <dgm:t>
        <a:bodyPr/>
        <a:lstStyle/>
        <a:p>
          <a:r>
            <a:rPr lang="en-GB" noProof="0" dirty="0">
              <a:latin typeface="Verdana" panose="020B0604030504040204" pitchFamily="34" charset="0"/>
              <a:ea typeface="Verdana" panose="020B0604030504040204" pitchFamily="34" charset="0"/>
            </a:rPr>
            <a:t>Testing AI in Real-World Conditions</a:t>
          </a:r>
        </a:p>
      </dgm:t>
    </dgm:pt>
    <dgm:pt modelId="{B758977D-3B00-4228-AF65-79F3259449E8}" type="parTrans" cxnId="{E456EF5F-FE45-4447-A6D6-155F60CA3505}">
      <dgm:prSet/>
      <dgm:spPr/>
      <dgm:t>
        <a:bodyPr/>
        <a:lstStyle/>
        <a:p>
          <a:endParaRPr lang="en-US"/>
        </a:p>
      </dgm:t>
    </dgm:pt>
    <dgm:pt modelId="{0E0F91BD-49ED-420A-99D1-F7D5CFF41E83}" type="sibTrans" cxnId="{E456EF5F-FE45-4447-A6D6-155F60CA3505}">
      <dgm:prSet/>
      <dgm:spPr/>
      <dgm:t>
        <a:bodyPr/>
        <a:lstStyle/>
        <a:p>
          <a:endParaRPr lang="en-US"/>
        </a:p>
      </dgm:t>
    </dgm:pt>
    <dgm:pt modelId="{48143347-48E9-4766-A9C1-EE70E8E352F6}">
      <dgm:prSet/>
      <dgm:spPr/>
      <dgm:t>
        <a:bodyPr/>
        <a:lstStyle/>
        <a:p>
          <a:r>
            <a:rPr lang="en-GB" noProof="0" dirty="0">
              <a:latin typeface="Verdana" panose="020B0604030504040204" pitchFamily="34" charset="0"/>
              <a:ea typeface="Verdana" panose="020B0604030504040204" pitchFamily="34" charset="0"/>
            </a:rPr>
            <a:t>Reporting serious incidents:</a:t>
          </a:r>
        </a:p>
      </dgm:t>
    </dgm:pt>
    <dgm:pt modelId="{B57D38F3-56F0-42F9-8C0A-6A64A95795AA}" type="parTrans" cxnId="{1232516C-8D07-4214-BDFB-AF5B26691BDD}">
      <dgm:prSet/>
      <dgm:spPr/>
      <dgm:t>
        <a:bodyPr/>
        <a:lstStyle/>
        <a:p>
          <a:endParaRPr lang="en-US"/>
        </a:p>
      </dgm:t>
    </dgm:pt>
    <dgm:pt modelId="{A47530B5-DD03-43FA-BCB3-8F2C1835B90E}" type="sibTrans" cxnId="{1232516C-8D07-4214-BDFB-AF5B26691BDD}">
      <dgm:prSet/>
      <dgm:spPr/>
      <dgm:t>
        <a:bodyPr/>
        <a:lstStyle/>
        <a:p>
          <a:endParaRPr lang="en-US"/>
        </a:p>
      </dgm:t>
    </dgm:pt>
    <dgm:pt modelId="{57AB2029-74B7-4EA0-B64A-9840F51E5ECF}">
      <dgm:prSet/>
      <dgm:spPr/>
      <dgm:t>
        <a:bodyPr/>
        <a:lstStyle/>
        <a:p>
          <a:r>
            <a:rPr lang="en-GB" noProof="0" dirty="0">
              <a:latin typeface="Verdana" panose="020B0604030504040204" pitchFamily="34" charset="0"/>
              <a:ea typeface="Verdana" panose="020B0604030504040204" pitchFamily="34" charset="0"/>
            </a:rPr>
            <a:t>Serious incidents involving high-risk AI systems must be reported to the national market surveillance authority. The European Commission has published draft guidelines for how to report these incidents, </a:t>
          </a:r>
          <a:r>
            <a:rPr lang="en-GB" noProof="0" dirty="0">
              <a:latin typeface="Verdana" panose="020B0604030504040204" pitchFamily="34" charset="0"/>
              <a:ea typeface="Verdana" panose="020B0604030504040204" pitchFamily="34" charset="0"/>
              <a:hlinkClick xmlns:r="http://schemas.openxmlformats.org/officeDocument/2006/relationships" r:id="rId1"/>
            </a:rPr>
            <a:t>open for public consultation</a:t>
          </a:r>
          <a:r>
            <a:rPr lang="en-GB" noProof="0" dirty="0">
              <a:latin typeface="Verdana" panose="020B0604030504040204" pitchFamily="34" charset="0"/>
              <a:ea typeface="Verdana" panose="020B0604030504040204" pitchFamily="34" charset="0"/>
            </a:rPr>
            <a:t> until 7 November 2025.
Serious incidents involving general-purpose AI systems must be reported to the European Commission.</a:t>
          </a:r>
        </a:p>
      </dgm:t>
    </dgm:pt>
    <dgm:pt modelId="{0D911A1B-9ABB-4C8C-B879-14EA8D2907DB}" type="parTrans" cxnId="{3A9CE6DC-4C4F-4812-AB7C-05FE180BF933}">
      <dgm:prSet/>
      <dgm:spPr/>
      <dgm:t>
        <a:bodyPr/>
        <a:lstStyle/>
        <a:p>
          <a:endParaRPr lang="en-US"/>
        </a:p>
      </dgm:t>
    </dgm:pt>
    <dgm:pt modelId="{FEC917ED-B105-4177-AFCA-74FD18E7217B}" type="sibTrans" cxnId="{3A9CE6DC-4C4F-4812-AB7C-05FE180BF933}">
      <dgm:prSet/>
      <dgm:spPr/>
      <dgm:t>
        <a:bodyPr/>
        <a:lstStyle/>
        <a:p>
          <a:endParaRPr lang="en-US"/>
        </a:p>
      </dgm:t>
    </dgm:pt>
    <dgm:pt modelId="{DD51547F-2A33-4EB1-8338-4DA72B95A4A2}" type="pres">
      <dgm:prSet presAssocID="{5D1537C8-E31D-48DD-BD23-47E3826E7CBC}" presName="linear" presStyleCnt="0">
        <dgm:presLayoutVars>
          <dgm:dir/>
          <dgm:animLvl val="lvl"/>
          <dgm:resizeHandles val="exact"/>
        </dgm:presLayoutVars>
      </dgm:prSet>
      <dgm:spPr/>
    </dgm:pt>
    <dgm:pt modelId="{4350A3EC-5306-4CF1-A716-18170F292FC3}" type="pres">
      <dgm:prSet presAssocID="{4DCE76EF-A4D6-47AB-85B4-77946748AA5A}" presName="parentLin" presStyleCnt="0"/>
      <dgm:spPr/>
    </dgm:pt>
    <dgm:pt modelId="{84273C8F-82AA-4345-9919-D28BBFA7FB13}" type="pres">
      <dgm:prSet presAssocID="{4DCE76EF-A4D6-47AB-85B4-77946748AA5A}" presName="parentLeftMargin" presStyleLbl="node1" presStyleIdx="0" presStyleCnt="3"/>
      <dgm:spPr/>
    </dgm:pt>
    <dgm:pt modelId="{14E42EA5-8A12-4ED8-B751-BCDF2198425D}" type="pres">
      <dgm:prSet presAssocID="{4DCE76EF-A4D6-47AB-85B4-77946748AA5A}" presName="parentText" presStyleLbl="node1" presStyleIdx="0" presStyleCnt="3">
        <dgm:presLayoutVars>
          <dgm:chMax val="0"/>
          <dgm:bulletEnabled val="1"/>
        </dgm:presLayoutVars>
      </dgm:prSet>
      <dgm:spPr/>
    </dgm:pt>
    <dgm:pt modelId="{9133B472-3F58-41FA-9830-E8BD7A1C8227}" type="pres">
      <dgm:prSet presAssocID="{4DCE76EF-A4D6-47AB-85B4-77946748AA5A}" presName="negativeSpace" presStyleCnt="0"/>
      <dgm:spPr/>
    </dgm:pt>
    <dgm:pt modelId="{E498253F-8593-4EFF-9C40-8FAE88E1B4AB}" type="pres">
      <dgm:prSet presAssocID="{4DCE76EF-A4D6-47AB-85B4-77946748AA5A}" presName="childText" presStyleLbl="conFgAcc1" presStyleIdx="0" presStyleCnt="3">
        <dgm:presLayoutVars>
          <dgm:bulletEnabled val="1"/>
        </dgm:presLayoutVars>
      </dgm:prSet>
      <dgm:spPr/>
    </dgm:pt>
    <dgm:pt modelId="{00B14CC6-239B-4D32-B13B-C6504A39EDF5}" type="pres">
      <dgm:prSet presAssocID="{D66E6593-B2C1-4C40-8518-28125B8566C3}" presName="spaceBetweenRectangles" presStyleCnt="0"/>
      <dgm:spPr/>
    </dgm:pt>
    <dgm:pt modelId="{FAF2460C-2554-4298-B01A-D5EE5BABE1E6}" type="pres">
      <dgm:prSet presAssocID="{409658A7-A179-4AFC-9CDC-177C130BEF9D}" presName="parentLin" presStyleCnt="0"/>
      <dgm:spPr/>
    </dgm:pt>
    <dgm:pt modelId="{D4877974-6BC9-472A-A0D0-8B46DF8B313C}" type="pres">
      <dgm:prSet presAssocID="{409658A7-A179-4AFC-9CDC-177C130BEF9D}" presName="parentLeftMargin" presStyleLbl="node1" presStyleIdx="0" presStyleCnt="3"/>
      <dgm:spPr/>
    </dgm:pt>
    <dgm:pt modelId="{6365BBBA-B083-47FD-83DA-662D74242F4B}" type="pres">
      <dgm:prSet presAssocID="{409658A7-A179-4AFC-9CDC-177C130BEF9D}" presName="parentText" presStyleLbl="node1" presStyleIdx="1" presStyleCnt="3">
        <dgm:presLayoutVars>
          <dgm:chMax val="0"/>
          <dgm:bulletEnabled val="1"/>
        </dgm:presLayoutVars>
      </dgm:prSet>
      <dgm:spPr/>
    </dgm:pt>
    <dgm:pt modelId="{C88063EE-28B6-4494-BE7A-4358626C705F}" type="pres">
      <dgm:prSet presAssocID="{409658A7-A179-4AFC-9CDC-177C130BEF9D}" presName="negativeSpace" presStyleCnt="0"/>
      <dgm:spPr/>
    </dgm:pt>
    <dgm:pt modelId="{8C0D02B8-98E2-4E0B-9758-76295677ECA9}" type="pres">
      <dgm:prSet presAssocID="{409658A7-A179-4AFC-9CDC-177C130BEF9D}" presName="childText" presStyleLbl="conFgAcc1" presStyleIdx="1" presStyleCnt="3">
        <dgm:presLayoutVars>
          <dgm:bulletEnabled val="1"/>
        </dgm:presLayoutVars>
      </dgm:prSet>
      <dgm:spPr/>
    </dgm:pt>
    <dgm:pt modelId="{25A0D153-298B-42CA-BDEC-091C945E3B57}" type="pres">
      <dgm:prSet presAssocID="{0E0F91BD-49ED-420A-99D1-F7D5CFF41E83}" presName="spaceBetweenRectangles" presStyleCnt="0"/>
      <dgm:spPr/>
    </dgm:pt>
    <dgm:pt modelId="{FBB5219B-CCEB-4121-AD79-DAE9727612D2}" type="pres">
      <dgm:prSet presAssocID="{48143347-48E9-4766-A9C1-EE70E8E352F6}" presName="parentLin" presStyleCnt="0"/>
      <dgm:spPr/>
    </dgm:pt>
    <dgm:pt modelId="{6A026FA8-381A-4A42-BD80-C18803CE3EEB}" type="pres">
      <dgm:prSet presAssocID="{48143347-48E9-4766-A9C1-EE70E8E352F6}" presName="parentLeftMargin" presStyleLbl="node1" presStyleIdx="1" presStyleCnt="3"/>
      <dgm:spPr/>
    </dgm:pt>
    <dgm:pt modelId="{557BE0CE-843A-403A-986A-AAF1844B1267}" type="pres">
      <dgm:prSet presAssocID="{48143347-48E9-4766-A9C1-EE70E8E352F6}" presName="parentText" presStyleLbl="node1" presStyleIdx="2" presStyleCnt="3">
        <dgm:presLayoutVars>
          <dgm:chMax val="0"/>
          <dgm:bulletEnabled val="1"/>
        </dgm:presLayoutVars>
      </dgm:prSet>
      <dgm:spPr/>
    </dgm:pt>
    <dgm:pt modelId="{BEE1DBF0-9E01-4EF4-8BF9-A1D84FD348B9}" type="pres">
      <dgm:prSet presAssocID="{48143347-48E9-4766-A9C1-EE70E8E352F6}" presName="negativeSpace" presStyleCnt="0"/>
      <dgm:spPr/>
    </dgm:pt>
    <dgm:pt modelId="{CC1EDF3B-68A6-49A7-8DD3-F2E777FFAFCF}" type="pres">
      <dgm:prSet presAssocID="{48143347-48E9-4766-A9C1-EE70E8E352F6}" presName="childText" presStyleLbl="conFgAcc1" presStyleIdx="2" presStyleCnt="3">
        <dgm:presLayoutVars>
          <dgm:bulletEnabled val="1"/>
        </dgm:presLayoutVars>
      </dgm:prSet>
      <dgm:spPr/>
    </dgm:pt>
  </dgm:ptLst>
  <dgm:cxnLst>
    <dgm:cxn modelId="{25A6B719-A507-4702-BA98-90D28386CDD6}" type="presOf" srcId="{409658A7-A179-4AFC-9CDC-177C130BEF9D}" destId="{D4877974-6BC9-472A-A0D0-8B46DF8B313C}" srcOrd="0" destOrd="0" presId="urn:microsoft.com/office/officeart/2005/8/layout/list1"/>
    <dgm:cxn modelId="{F800B922-E036-47C3-8E97-0F1BCE3CEF85}" type="presOf" srcId="{48143347-48E9-4766-A9C1-EE70E8E352F6}" destId="{557BE0CE-843A-403A-986A-AAF1844B1267}" srcOrd="1" destOrd="0" presId="urn:microsoft.com/office/officeart/2005/8/layout/list1"/>
    <dgm:cxn modelId="{4C5F8740-A5A7-4D0B-AA5E-E45B44A321BF}" type="presOf" srcId="{5D1537C8-E31D-48DD-BD23-47E3826E7CBC}" destId="{DD51547F-2A33-4EB1-8338-4DA72B95A4A2}" srcOrd="0" destOrd="0" presId="urn:microsoft.com/office/officeart/2005/8/layout/list1"/>
    <dgm:cxn modelId="{E456EF5F-FE45-4447-A6D6-155F60CA3505}" srcId="{5D1537C8-E31D-48DD-BD23-47E3826E7CBC}" destId="{409658A7-A179-4AFC-9CDC-177C130BEF9D}" srcOrd="1" destOrd="0" parTransId="{B758977D-3B00-4228-AF65-79F3259449E8}" sibTransId="{0E0F91BD-49ED-420A-99D1-F7D5CFF41E83}"/>
    <dgm:cxn modelId="{553AC066-49C6-45C7-8441-55911F3943F1}" srcId="{5D1537C8-E31D-48DD-BD23-47E3826E7CBC}" destId="{4DCE76EF-A4D6-47AB-85B4-77946748AA5A}" srcOrd="0" destOrd="0" parTransId="{E2CBD2DB-1391-4F21-9E6F-3755174F36E2}" sibTransId="{D66E6593-B2C1-4C40-8518-28125B8566C3}"/>
    <dgm:cxn modelId="{1232516C-8D07-4214-BDFB-AF5B26691BDD}" srcId="{5D1537C8-E31D-48DD-BD23-47E3826E7CBC}" destId="{48143347-48E9-4766-A9C1-EE70E8E352F6}" srcOrd="2" destOrd="0" parTransId="{B57D38F3-56F0-42F9-8C0A-6A64A95795AA}" sibTransId="{A47530B5-DD03-43FA-BCB3-8F2C1835B90E}"/>
    <dgm:cxn modelId="{DE7E3F79-9876-4D6E-85AD-9A146310D73C}" type="presOf" srcId="{4DCE76EF-A4D6-47AB-85B4-77946748AA5A}" destId="{14E42EA5-8A12-4ED8-B751-BCDF2198425D}" srcOrd="1" destOrd="0" presId="urn:microsoft.com/office/officeart/2005/8/layout/list1"/>
    <dgm:cxn modelId="{F66E667C-2836-479C-8796-87DB8CC613E6}" type="presOf" srcId="{409658A7-A179-4AFC-9CDC-177C130BEF9D}" destId="{6365BBBA-B083-47FD-83DA-662D74242F4B}" srcOrd="1" destOrd="0" presId="urn:microsoft.com/office/officeart/2005/8/layout/list1"/>
    <dgm:cxn modelId="{DCEBB97E-E99F-459C-99FC-96EFF8FC251C}" type="presOf" srcId="{4DCE76EF-A4D6-47AB-85B4-77946748AA5A}" destId="{84273C8F-82AA-4345-9919-D28BBFA7FB13}" srcOrd="0" destOrd="0" presId="urn:microsoft.com/office/officeart/2005/8/layout/list1"/>
    <dgm:cxn modelId="{D643FCD6-044C-4AE0-A956-1574D342F814}" type="presOf" srcId="{57AB2029-74B7-4EA0-B64A-9840F51E5ECF}" destId="{CC1EDF3B-68A6-49A7-8DD3-F2E777FFAFCF}" srcOrd="0" destOrd="0" presId="urn:microsoft.com/office/officeart/2005/8/layout/list1"/>
    <dgm:cxn modelId="{091A58DC-FE6E-487F-8394-1CE13C65FAA2}" type="presOf" srcId="{48143347-48E9-4766-A9C1-EE70E8E352F6}" destId="{6A026FA8-381A-4A42-BD80-C18803CE3EEB}" srcOrd="0" destOrd="0" presId="urn:microsoft.com/office/officeart/2005/8/layout/list1"/>
    <dgm:cxn modelId="{3A9CE6DC-4C4F-4812-AB7C-05FE180BF933}" srcId="{48143347-48E9-4766-A9C1-EE70E8E352F6}" destId="{57AB2029-74B7-4EA0-B64A-9840F51E5ECF}" srcOrd="0" destOrd="0" parTransId="{0D911A1B-9ABB-4C8C-B879-14EA8D2907DB}" sibTransId="{FEC917ED-B105-4177-AFCA-74FD18E7217B}"/>
    <dgm:cxn modelId="{18CF84C3-CBBA-4E02-8683-B225383B6181}" type="presParOf" srcId="{DD51547F-2A33-4EB1-8338-4DA72B95A4A2}" destId="{4350A3EC-5306-4CF1-A716-18170F292FC3}" srcOrd="0" destOrd="0" presId="urn:microsoft.com/office/officeart/2005/8/layout/list1"/>
    <dgm:cxn modelId="{DD3974E7-6EE9-46E7-ADA7-B4530D5373F0}" type="presParOf" srcId="{4350A3EC-5306-4CF1-A716-18170F292FC3}" destId="{84273C8F-82AA-4345-9919-D28BBFA7FB13}" srcOrd="0" destOrd="0" presId="urn:microsoft.com/office/officeart/2005/8/layout/list1"/>
    <dgm:cxn modelId="{9BCE61CB-6A2B-4267-8E15-956A46FE9DF4}" type="presParOf" srcId="{4350A3EC-5306-4CF1-A716-18170F292FC3}" destId="{14E42EA5-8A12-4ED8-B751-BCDF2198425D}" srcOrd="1" destOrd="0" presId="urn:microsoft.com/office/officeart/2005/8/layout/list1"/>
    <dgm:cxn modelId="{3BBFF746-85D9-46D6-8A65-E0C104BC63F4}" type="presParOf" srcId="{DD51547F-2A33-4EB1-8338-4DA72B95A4A2}" destId="{9133B472-3F58-41FA-9830-E8BD7A1C8227}" srcOrd="1" destOrd="0" presId="urn:microsoft.com/office/officeart/2005/8/layout/list1"/>
    <dgm:cxn modelId="{3040CB61-D1AB-4EC7-8CC4-585E6AFD8A7B}" type="presParOf" srcId="{DD51547F-2A33-4EB1-8338-4DA72B95A4A2}" destId="{E498253F-8593-4EFF-9C40-8FAE88E1B4AB}" srcOrd="2" destOrd="0" presId="urn:microsoft.com/office/officeart/2005/8/layout/list1"/>
    <dgm:cxn modelId="{3C2DDCA0-3C58-4FC1-85EE-60E64A39301C}" type="presParOf" srcId="{DD51547F-2A33-4EB1-8338-4DA72B95A4A2}" destId="{00B14CC6-239B-4D32-B13B-C6504A39EDF5}" srcOrd="3" destOrd="0" presId="urn:microsoft.com/office/officeart/2005/8/layout/list1"/>
    <dgm:cxn modelId="{42308C7B-ABF3-4C8E-942D-0702A4993E11}" type="presParOf" srcId="{DD51547F-2A33-4EB1-8338-4DA72B95A4A2}" destId="{FAF2460C-2554-4298-B01A-D5EE5BABE1E6}" srcOrd="4" destOrd="0" presId="urn:microsoft.com/office/officeart/2005/8/layout/list1"/>
    <dgm:cxn modelId="{68831585-52F8-45F3-B3F3-2B82A9F3147F}" type="presParOf" srcId="{FAF2460C-2554-4298-B01A-D5EE5BABE1E6}" destId="{D4877974-6BC9-472A-A0D0-8B46DF8B313C}" srcOrd="0" destOrd="0" presId="urn:microsoft.com/office/officeart/2005/8/layout/list1"/>
    <dgm:cxn modelId="{7BAB0594-EA35-4B7C-8C9B-D7A099FCA5FC}" type="presParOf" srcId="{FAF2460C-2554-4298-B01A-D5EE5BABE1E6}" destId="{6365BBBA-B083-47FD-83DA-662D74242F4B}" srcOrd="1" destOrd="0" presId="urn:microsoft.com/office/officeart/2005/8/layout/list1"/>
    <dgm:cxn modelId="{0845DDAF-1286-4813-99FE-361150EE1AD6}" type="presParOf" srcId="{DD51547F-2A33-4EB1-8338-4DA72B95A4A2}" destId="{C88063EE-28B6-4494-BE7A-4358626C705F}" srcOrd="5" destOrd="0" presId="urn:microsoft.com/office/officeart/2005/8/layout/list1"/>
    <dgm:cxn modelId="{8525B811-484D-4430-ABDA-C862C4BE83D4}" type="presParOf" srcId="{DD51547F-2A33-4EB1-8338-4DA72B95A4A2}" destId="{8C0D02B8-98E2-4E0B-9758-76295677ECA9}" srcOrd="6" destOrd="0" presId="urn:microsoft.com/office/officeart/2005/8/layout/list1"/>
    <dgm:cxn modelId="{F996142F-6087-45AC-8495-7084C56944E1}" type="presParOf" srcId="{DD51547F-2A33-4EB1-8338-4DA72B95A4A2}" destId="{25A0D153-298B-42CA-BDEC-091C945E3B57}" srcOrd="7" destOrd="0" presId="urn:microsoft.com/office/officeart/2005/8/layout/list1"/>
    <dgm:cxn modelId="{421F023A-5EA9-4314-A9B5-561A3928CCD2}" type="presParOf" srcId="{DD51547F-2A33-4EB1-8338-4DA72B95A4A2}" destId="{FBB5219B-CCEB-4121-AD79-DAE9727612D2}" srcOrd="8" destOrd="0" presId="urn:microsoft.com/office/officeart/2005/8/layout/list1"/>
    <dgm:cxn modelId="{A673937D-15F7-4ABC-8A69-1F83691CF28C}" type="presParOf" srcId="{FBB5219B-CCEB-4121-AD79-DAE9727612D2}" destId="{6A026FA8-381A-4A42-BD80-C18803CE3EEB}" srcOrd="0" destOrd="0" presId="urn:microsoft.com/office/officeart/2005/8/layout/list1"/>
    <dgm:cxn modelId="{87A68F9F-36C2-49D1-8854-566B775664C5}" type="presParOf" srcId="{FBB5219B-CCEB-4121-AD79-DAE9727612D2}" destId="{557BE0CE-843A-403A-986A-AAF1844B1267}" srcOrd="1" destOrd="0" presId="urn:microsoft.com/office/officeart/2005/8/layout/list1"/>
    <dgm:cxn modelId="{3391A145-B221-41AF-B1E9-4CBB23F2984A}" type="presParOf" srcId="{DD51547F-2A33-4EB1-8338-4DA72B95A4A2}" destId="{BEE1DBF0-9E01-4EF4-8BF9-A1D84FD348B9}" srcOrd="9" destOrd="0" presId="urn:microsoft.com/office/officeart/2005/8/layout/list1"/>
    <dgm:cxn modelId="{27C39561-B57B-4FD8-81DC-FC6C6C3FD625}" type="presParOf" srcId="{DD51547F-2A33-4EB1-8338-4DA72B95A4A2}" destId="{CC1EDF3B-68A6-49A7-8DD3-F2E777FFAFCF}"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5F131E9-1187-4653-95CF-6567B59FA60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0C34DB45-DF01-4CD4-881D-19155D373F06}">
      <dgm:prSet/>
      <dgm:spPr/>
      <dgm:t>
        <a:bodyPr/>
        <a:lstStyle/>
        <a:p>
          <a:r>
            <a:rPr lang="en-GB" noProof="0" dirty="0">
              <a:latin typeface="Verdana" panose="020B0604030504040204" pitchFamily="34" charset="0"/>
              <a:ea typeface="Verdana" panose="020B0604030504040204" pitchFamily="34" charset="0"/>
            </a:rPr>
            <a:t>Additional Measures – “Encouragements” (chapter 7)</a:t>
          </a:r>
        </a:p>
      </dgm:t>
    </dgm:pt>
    <dgm:pt modelId="{866EA34F-8C00-4344-9182-CDD8224D9D3E}" type="parTrans" cxnId="{3F20B377-D333-48A9-9975-6EDAAC01F986}">
      <dgm:prSet/>
      <dgm:spPr/>
      <dgm:t>
        <a:bodyPr/>
        <a:lstStyle/>
        <a:p>
          <a:endParaRPr lang="en-US"/>
        </a:p>
      </dgm:t>
    </dgm:pt>
    <dgm:pt modelId="{6839A012-C512-4D81-9C4F-54F93D413A16}" type="sibTrans" cxnId="{3F20B377-D333-48A9-9975-6EDAAC01F986}">
      <dgm:prSet/>
      <dgm:spPr/>
      <dgm:t>
        <a:bodyPr/>
        <a:lstStyle/>
        <a:p>
          <a:endParaRPr lang="en-US"/>
        </a:p>
      </dgm:t>
    </dgm:pt>
    <dgm:pt modelId="{E9713B30-BDAF-44C8-BD7B-9F3FAEE342A4}">
      <dgm:prSet/>
      <dgm:spPr/>
      <dgm:t>
        <a:bodyPr/>
        <a:lstStyle/>
        <a:p>
          <a:r>
            <a:rPr lang="en-GB" noProof="0" dirty="0">
              <a:latin typeface="Verdana" panose="020B0604030504040204" pitchFamily="34" charset="0"/>
              <a:ea typeface="Verdana" panose="020B0604030504040204" pitchFamily="34" charset="0"/>
            </a:rPr>
            <a:t>The AI Act encourages member states to support and promote research and development of AI good for society, including accessibility (recital 142)</a:t>
          </a:r>
        </a:p>
      </dgm:t>
    </dgm:pt>
    <dgm:pt modelId="{58513859-A326-452B-BA09-909A36C2DF44}" type="parTrans" cxnId="{ACE13DD2-13E9-46FB-8547-29D1951A0283}">
      <dgm:prSet/>
      <dgm:spPr/>
      <dgm:t>
        <a:bodyPr/>
        <a:lstStyle/>
        <a:p>
          <a:endParaRPr lang="en-US"/>
        </a:p>
      </dgm:t>
    </dgm:pt>
    <dgm:pt modelId="{93C9FCED-A888-41DD-9BE7-CB5C1DFC5212}" type="sibTrans" cxnId="{ACE13DD2-13E9-46FB-8547-29D1951A0283}">
      <dgm:prSet/>
      <dgm:spPr/>
      <dgm:t>
        <a:bodyPr/>
        <a:lstStyle/>
        <a:p>
          <a:endParaRPr lang="en-US"/>
        </a:p>
      </dgm:t>
    </dgm:pt>
    <dgm:pt modelId="{3C72F6B1-9BDC-480D-B1CE-47305B2E998D}">
      <dgm:prSet/>
      <dgm:spPr/>
      <dgm:t>
        <a:bodyPr/>
        <a:lstStyle/>
        <a:p>
          <a:r>
            <a:rPr lang="en-GB" noProof="0" dirty="0">
              <a:latin typeface="Verdana" panose="020B0604030504040204" pitchFamily="34" charset="0"/>
              <a:ea typeface="Verdana" panose="020B0604030504040204" pitchFamily="34" charset="0"/>
            </a:rPr>
            <a:t>EDF members can use this to encourage their government to allocate public funding.</a:t>
          </a:r>
        </a:p>
      </dgm:t>
    </dgm:pt>
    <dgm:pt modelId="{FC50B282-E25B-4B14-BC9C-914BBC5C3D75}" type="parTrans" cxnId="{0A743D98-5DAD-449F-B3F5-896549F92C50}">
      <dgm:prSet/>
      <dgm:spPr/>
      <dgm:t>
        <a:bodyPr/>
        <a:lstStyle/>
        <a:p>
          <a:endParaRPr lang="en-US"/>
        </a:p>
      </dgm:t>
    </dgm:pt>
    <dgm:pt modelId="{FCF40148-CC08-41C9-9810-EFF9E39CC1B4}" type="sibTrans" cxnId="{0A743D98-5DAD-449F-B3F5-896549F92C50}">
      <dgm:prSet/>
      <dgm:spPr/>
      <dgm:t>
        <a:bodyPr/>
        <a:lstStyle/>
        <a:p>
          <a:endParaRPr lang="en-US"/>
        </a:p>
      </dgm:t>
    </dgm:pt>
    <dgm:pt modelId="{8219ED0E-927D-4BF4-BE44-E23477BE3CED}">
      <dgm:prSet/>
      <dgm:spPr/>
      <dgm:t>
        <a:bodyPr/>
        <a:lstStyle/>
        <a:p>
          <a:r>
            <a:rPr lang="en-GB" noProof="0" dirty="0">
              <a:latin typeface="Verdana" panose="020B0604030504040204" pitchFamily="34" charset="0"/>
              <a:ea typeface="Verdana" panose="020B0604030504040204" pitchFamily="34" charset="0"/>
            </a:rPr>
            <a:t>Governance and enforcement (chapter 8)</a:t>
          </a:r>
        </a:p>
      </dgm:t>
    </dgm:pt>
    <dgm:pt modelId="{49DBBD68-7863-4BDE-9B00-12B50F3E2FAB}" type="parTrans" cxnId="{C038A88B-0ADA-4102-8648-9293CBA8A119}">
      <dgm:prSet/>
      <dgm:spPr/>
      <dgm:t>
        <a:bodyPr/>
        <a:lstStyle/>
        <a:p>
          <a:endParaRPr lang="en-US"/>
        </a:p>
      </dgm:t>
    </dgm:pt>
    <dgm:pt modelId="{8FABC71F-D6D0-470F-8A90-4BCAD6B8090F}" type="sibTrans" cxnId="{C038A88B-0ADA-4102-8648-9293CBA8A119}">
      <dgm:prSet/>
      <dgm:spPr/>
      <dgm:t>
        <a:bodyPr/>
        <a:lstStyle/>
        <a:p>
          <a:endParaRPr lang="en-US"/>
        </a:p>
      </dgm:t>
    </dgm:pt>
    <dgm:pt modelId="{70B44228-4367-445D-B862-75036DD4EE8E}">
      <dgm:prSet/>
      <dgm:spPr/>
      <dgm:t>
        <a:bodyPr/>
        <a:lstStyle/>
        <a:p>
          <a:r>
            <a:rPr lang="en-GB" noProof="0" dirty="0">
              <a:latin typeface="Verdana" panose="020B0604030504040204" pitchFamily="34" charset="0"/>
              <a:ea typeface="Verdana" panose="020B0604030504040204" pitchFamily="34" charset="0"/>
            </a:rPr>
            <a:t>Authorities protecting fundamental rights</a:t>
          </a:r>
        </a:p>
      </dgm:t>
    </dgm:pt>
    <dgm:pt modelId="{AE4173DB-A22C-4C68-9227-0CC815921A51}" type="parTrans" cxnId="{E403DBAB-D03F-4A8C-B332-93793570636B}">
      <dgm:prSet/>
      <dgm:spPr/>
      <dgm:t>
        <a:bodyPr/>
        <a:lstStyle/>
        <a:p>
          <a:endParaRPr lang="en-US"/>
        </a:p>
      </dgm:t>
    </dgm:pt>
    <dgm:pt modelId="{F8163641-ED04-4D4C-A407-276E5526559D}" type="sibTrans" cxnId="{E403DBAB-D03F-4A8C-B332-93793570636B}">
      <dgm:prSet/>
      <dgm:spPr/>
      <dgm:t>
        <a:bodyPr/>
        <a:lstStyle/>
        <a:p>
          <a:endParaRPr lang="en-US"/>
        </a:p>
      </dgm:t>
    </dgm:pt>
    <dgm:pt modelId="{53AB9066-AD63-4226-AEC8-9E3FA09CA263}">
      <dgm:prSet/>
      <dgm:spPr/>
      <dgm:t>
        <a:bodyPr/>
        <a:lstStyle/>
        <a:p>
          <a:r>
            <a:rPr lang="en-GB" noProof="0" dirty="0">
              <a:latin typeface="Verdana" panose="020B0604030504040204" pitchFamily="34" charset="0"/>
              <a:ea typeface="Verdana" panose="020B0604030504040204" pitchFamily="34" charset="0"/>
            </a:rPr>
            <a:t>Monitoring and enforcement</a:t>
          </a:r>
        </a:p>
      </dgm:t>
    </dgm:pt>
    <dgm:pt modelId="{6F8C1364-085E-455F-A6A5-23E82EE63477}" type="parTrans" cxnId="{24911706-784D-4306-BB7C-1C9BFB8573E8}">
      <dgm:prSet/>
      <dgm:spPr/>
      <dgm:t>
        <a:bodyPr/>
        <a:lstStyle/>
        <a:p>
          <a:endParaRPr lang="en-US"/>
        </a:p>
      </dgm:t>
    </dgm:pt>
    <dgm:pt modelId="{CBEC66DB-B74D-4B64-915A-83AB91F560FA}" type="sibTrans" cxnId="{24911706-784D-4306-BB7C-1C9BFB8573E8}">
      <dgm:prSet/>
      <dgm:spPr/>
      <dgm:t>
        <a:bodyPr/>
        <a:lstStyle/>
        <a:p>
          <a:endParaRPr lang="en-US"/>
        </a:p>
      </dgm:t>
    </dgm:pt>
    <dgm:pt modelId="{680AB39E-CEBA-43C5-A43E-44E2B97EEAFD}" type="pres">
      <dgm:prSet presAssocID="{75F131E9-1187-4653-95CF-6567B59FA60C}" presName="linear" presStyleCnt="0">
        <dgm:presLayoutVars>
          <dgm:dir/>
          <dgm:animLvl val="lvl"/>
          <dgm:resizeHandles val="exact"/>
        </dgm:presLayoutVars>
      </dgm:prSet>
      <dgm:spPr/>
    </dgm:pt>
    <dgm:pt modelId="{F1823EF8-D632-4185-9471-28F9940DE339}" type="pres">
      <dgm:prSet presAssocID="{0C34DB45-DF01-4CD4-881D-19155D373F06}" presName="parentLin" presStyleCnt="0"/>
      <dgm:spPr/>
    </dgm:pt>
    <dgm:pt modelId="{A75D91C1-BE95-4D3D-9027-5B7EA2A1FCC2}" type="pres">
      <dgm:prSet presAssocID="{0C34DB45-DF01-4CD4-881D-19155D373F06}" presName="parentLeftMargin" presStyleLbl="node1" presStyleIdx="0" presStyleCnt="2"/>
      <dgm:spPr/>
    </dgm:pt>
    <dgm:pt modelId="{89C8E5B6-51B8-4178-BD1D-FAF005736001}" type="pres">
      <dgm:prSet presAssocID="{0C34DB45-DF01-4CD4-881D-19155D373F06}" presName="parentText" presStyleLbl="node1" presStyleIdx="0" presStyleCnt="2">
        <dgm:presLayoutVars>
          <dgm:chMax val="0"/>
          <dgm:bulletEnabled val="1"/>
        </dgm:presLayoutVars>
      </dgm:prSet>
      <dgm:spPr/>
    </dgm:pt>
    <dgm:pt modelId="{D1A76ECE-2405-4158-A357-C089BF4E1408}" type="pres">
      <dgm:prSet presAssocID="{0C34DB45-DF01-4CD4-881D-19155D373F06}" presName="negativeSpace" presStyleCnt="0"/>
      <dgm:spPr/>
    </dgm:pt>
    <dgm:pt modelId="{05506B39-6D83-43E8-9683-F9A6B7EA186B}" type="pres">
      <dgm:prSet presAssocID="{0C34DB45-DF01-4CD4-881D-19155D373F06}" presName="childText" presStyleLbl="conFgAcc1" presStyleIdx="0" presStyleCnt="2">
        <dgm:presLayoutVars>
          <dgm:bulletEnabled val="1"/>
        </dgm:presLayoutVars>
      </dgm:prSet>
      <dgm:spPr/>
    </dgm:pt>
    <dgm:pt modelId="{5A92E8EF-1B07-4914-A430-560926FFF031}" type="pres">
      <dgm:prSet presAssocID="{6839A012-C512-4D81-9C4F-54F93D413A16}" presName="spaceBetweenRectangles" presStyleCnt="0"/>
      <dgm:spPr/>
    </dgm:pt>
    <dgm:pt modelId="{1E04E454-6732-490A-86CA-B0252C91DD2C}" type="pres">
      <dgm:prSet presAssocID="{8219ED0E-927D-4BF4-BE44-E23477BE3CED}" presName="parentLin" presStyleCnt="0"/>
      <dgm:spPr/>
    </dgm:pt>
    <dgm:pt modelId="{CDF93BC5-8B77-4498-B05E-90D46F7290B8}" type="pres">
      <dgm:prSet presAssocID="{8219ED0E-927D-4BF4-BE44-E23477BE3CED}" presName="parentLeftMargin" presStyleLbl="node1" presStyleIdx="0" presStyleCnt="2"/>
      <dgm:spPr/>
    </dgm:pt>
    <dgm:pt modelId="{C14ED930-2FEA-4D77-A143-8BB5DE0E9EF8}" type="pres">
      <dgm:prSet presAssocID="{8219ED0E-927D-4BF4-BE44-E23477BE3CED}" presName="parentText" presStyleLbl="node1" presStyleIdx="1" presStyleCnt="2">
        <dgm:presLayoutVars>
          <dgm:chMax val="0"/>
          <dgm:bulletEnabled val="1"/>
        </dgm:presLayoutVars>
      </dgm:prSet>
      <dgm:spPr/>
    </dgm:pt>
    <dgm:pt modelId="{74725B82-37B7-4D8C-8207-B632C574851E}" type="pres">
      <dgm:prSet presAssocID="{8219ED0E-927D-4BF4-BE44-E23477BE3CED}" presName="negativeSpace" presStyleCnt="0"/>
      <dgm:spPr/>
    </dgm:pt>
    <dgm:pt modelId="{CB132C27-42BC-4004-8F73-CC9813454785}" type="pres">
      <dgm:prSet presAssocID="{8219ED0E-927D-4BF4-BE44-E23477BE3CED}" presName="childText" presStyleLbl="conFgAcc1" presStyleIdx="1" presStyleCnt="2">
        <dgm:presLayoutVars>
          <dgm:bulletEnabled val="1"/>
        </dgm:presLayoutVars>
      </dgm:prSet>
      <dgm:spPr/>
    </dgm:pt>
  </dgm:ptLst>
  <dgm:cxnLst>
    <dgm:cxn modelId="{24911706-784D-4306-BB7C-1C9BFB8573E8}" srcId="{8219ED0E-927D-4BF4-BE44-E23477BE3CED}" destId="{53AB9066-AD63-4226-AEC8-9E3FA09CA263}" srcOrd="1" destOrd="0" parTransId="{6F8C1364-085E-455F-A6A5-23E82EE63477}" sibTransId="{CBEC66DB-B74D-4B64-915A-83AB91F560FA}"/>
    <dgm:cxn modelId="{C4BAFC17-601D-490B-94D3-B9D6DBD9F73F}" type="presOf" srcId="{0C34DB45-DF01-4CD4-881D-19155D373F06}" destId="{A75D91C1-BE95-4D3D-9027-5B7EA2A1FCC2}" srcOrd="0" destOrd="0" presId="urn:microsoft.com/office/officeart/2005/8/layout/list1"/>
    <dgm:cxn modelId="{678DD81D-CC7A-4170-8E13-CDFA354E010A}" type="presOf" srcId="{3C72F6B1-9BDC-480D-B1CE-47305B2E998D}" destId="{05506B39-6D83-43E8-9683-F9A6B7EA186B}" srcOrd="0" destOrd="1" presId="urn:microsoft.com/office/officeart/2005/8/layout/list1"/>
    <dgm:cxn modelId="{46096025-992F-49A7-BCD0-E5700267F742}" type="presOf" srcId="{8219ED0E-927D-4BF4-BE44-E23477BE3CED}" destId="{C14ED930-2FEA-4D77-A143-8BB5DE0E9EF8}" srcOrd="1" destOrd="0" presId="urn:microsoft.com/office/officeart/2005/8/layout/list1"/>
    <dgm:cxn modelId="{88D2AF69-7E49-454A-89D2-F162FF390076}" type="presOf" srcId="{53AB9066-AD63-4226-AEC8-9E3FA09CA263}" destId="{CB132C27-42BC-4004-8F73-CC9813454785}" srcOrd="0" destOrd="1" presId="urn:microsoft.com/office/officeart/2005/8/layout/list1"/>
    <dgm:cxn modelId="{01E76557-4AEF-4540-A2D7-853E3D0C8B1B}" type="presOf" srcId="{70B44228-4367-445D-B862-75036DD4EE8E}" destId="{CB132C27-42BC-4004-8F73-CC9813454785}" srcOrd="0" destOrd="0" presId="urn:microsoft.com/office/officeart/2005/8/layout/list1"/>
    <dgm:cxn modelId="{3F20B377-D333-48A9-9975-6EDAAC01F986}" srcId="{75F131E9-1187-4653-95CF-6567B59FA60C}" destId="{0C34DB45-DF01-4CD4-881D-19155D373F06}" srcOrd="0" destOrd="0" parTransId="{866EA34F-8C00-4344-9182-CDD8224D9D3E}" sibTransId="{6839A012-C512-4D81-9C4F-54F93D413A16}"/>
    <dgm:cxn modelId="{C038A88B-0ADA-4102-8648-9293CBA8A119}" srcId="{75F131E9-1187-4653-95CF-6567B59FA60C}" destId="{8219ED0E-927D-4BF4-BE44-E23477BE3CED}" srcOrd="1" destOrd="0" parTransId="{49DBBD68-7863-4BDE-9B00-12B50F3E2FAB}" sibTransId="{8FABC71F-D6D0-470F-8A90-4BCAD6B8090F}"/>
    <dgm:cxn modelId="{0A743D98-5DAD-449F-B3F5-896549F92C50}" srcId="{0C34DB45-DF01-4CD4-881D-19155D373F06}" destId="{3C72F6B1-9BDC-480D-B1CE-47305B2E998D}" srcOrd="1" destOrd="0" parTransId="{FC50B282-E25B-4B14-BC9C-914BBC5C3D75}" sibTransId="{FCF40148-CC08-41C9-9810-EFF9E39CC1B4}"/>
    <dgm:cxn modelId="{E403DBAB-D03F-4A8C-B332-93793570636B}" srcId="{8219ED0E-927D-4BF4-BE44-E23477BE3CED}" destId="{70B44228-4367-445D-B862-75036DD4EE8E}" srcOrd="0" destOrd="0" parTransId="{AE4173DB-A22C-4C68-9227-0CC815921A51}" sibTransId="{F8163641-ED04-4D4C-A407-276E5526559D}"/>
    <dgm:cxn modelId="{0B7AF3B4-6126-4134-9251-76939A65BAEE}" type="presOf" srcId="{E9713B30-BDAF-44C8-BD7B-9F3FAEE342A4}" destId="{05506B39-6D83-43E8-9683-F9A6B7EA186B}" srcOrd="0" destOrd="0" presId="urn:microsoft.com/office/officeart/2005/8/layout/list1"/>
    <dgm:cxn modelId="{EC1046CB-43E7-40C4-A691-8C15891E8360}" type="presOf" srcId="{0C34DB45-DF01-4CD4-881D-19155D373F06}" destId="{89C8E5B6-51B8-4178-BD1D-FAF005736001}" srcOrd="1" destOrd="0" presId="urn:microsoft.com/office/officeart/2005/8/layout/list1"/>
    <dgm:cxn modelId="{ACE13DD2-13E9-46FB-8547-29D1951A0283}" srcId="{0C34DB45-DF01-4CD4-881D-19155D373F06}" destId="{E9713B30-BDAF-44C8-BD7B-9F3FAEE342A4}" srcOrd="0" destOrd="0" parTransId="{58513859-A326-452B-BA09-909A36C2DF44}" sibTransId="{93C9FCED-A888-41DD-9BE7-CB5C1DFC5212}"/>
    <dgm:cxn modelId="{4A3A68E7-126C-47FF-B313-1370060237D6}" type="presOf" srcId="{75F131E9-1187-4653-95CF-6567B59FA60C}" destId="{680AB39E-CEBA-43C5-A43E-44E2B97EEAFD}" srcOrd="0" destOrd="0" presId="urn:microsoft.com/office/officeart/2005/8/layout/list1"/>
    <dgm:cxn modelId="{D9B354FF-FB41-49BF-966C-D1DD4D81133F}" type="presOf" srcId="{8219ED0E-927D-4BF4-BE44-E23477BE3CED}" destId="{CDF93BC5-8B77-4498-B05E-90D46F7290B8}" srcOrd="0" destOrd="0" presId="urn:microsoft.com/office/officeart/2005/8/layout/list1"/>
    <dgm:cxn modelId="{BA779487-EFDB-4147-9ABD-23C19F19677C}" type="presParOf" srcId="{680AB39E-CEBA-43C5-A43E-44E2B97EEAFD}" destId="{F1823EF8-D632-4185-9471-28F9940DE339}" srcOrd="0" destOrd="0" presId="urn:microsoft.com/office/officeart/2005/8/layout/list1"/>
    <dgm:cxn modelId="{63EE20E7-7FD3-4EC6-80A1-126FEB6E3FFD}" type="presParOf" srcId="{F1823EF8-D632-4185-9471-28F9940DE339}" destId="{A75D91C1-BE95-4D3D-9027-5B7EA2A1FCC2}" srcOrd="0" destOrd="0" presId="urn:microsoft.com/office/officeart/2005/8/layout/list1"/>
    <dgm:cxn modelId="{637CC66B-888E-4DD1-8B4E-59CB486FED3F}" type="presParOf" srcId="{F1823EF8-D632-4185-9471-28F9940DE339}" destId="{89C8E5B6-51B8-4178-BD1D-FAF005736001}" srcOrd="1" destOrd="0" presId="urn:microsoft.com/office/officeart/2005/8/layout/list1"/>
    <dgm:cxn modelId="{E1BF69B6-9D2B-4F4E-BA3B-F43FAF2AD25C}" type="presParOf" srcId="{680AB39E-CEBA-43C5-A43E-44E2B97EEAFD}" destId="{D1A76ECE-2405-4158-A357-C089BF4E1408}" srcOrd="1" destOrd="0" presId="urn:microsoft.com/office/officeart/2005/8/layout/list1"/>
    <dgm:cxn modelId="{01E16AA7-5C6A-471A-BE74-FBB544CC6057}" type="presParOf" srcId="{680AB39E-CEBA-43C5-A43E-44E2B97EEAFD}" destId="{05506B39-6D83-43E8-9683-F9A6B7EA186B}" srcOrd="2" destOrd="0" presId="urn:microsoft.com/office/officeart/2005/8/layout/list1"/>
    <dgm:cxn modelId="{F330610D-87C5-4CF7-9F7A-5F72CF74D773}" type="presParOf" srcId="{680AB39E-CEBA-43C5-A43E-44E2B97EEAFD}" destId="{5A92E8EF-1B07-4914-A430-560926FFF031}" srcOrd="3" destOrd="0" presId="urn:microsoft.com/office/officeart/2005/8/layout/list1"/>
    <dgm:cxn modelId="{09628B1F-D948-484B-8836-4158B8573E37}" type="presParOf" srcId="{680AB39E-CEBA-43C5-A43E-44E2B97EEAFD}" destId="{1E04E454-6732-490A-86CA-B0252C91DD2C}" srcOrd="4" destOrd="0" presId="urn:microsoft.com/office/officeart/2005/8/layout/list1"/>
    <dgm:cxn modelId="{9B9EC02A-EA1D-4F76-968E-4770F191BA74}" type="presParOf" srcId="{1E04E454-6732-490A-86CA-B0252C91DD2C}" destId="{CDF93BC5-8B77-4498-B05E-90D46F7290B8}" srcOrd="0" destOrd="0" presId="urn:microsoft.com/office/officeart/2005/8/layout/list1"/>
    <dgm:cxn modelId="{56D0F559-0BC9-43C1-AC0D-1436C454D7E2}" type="presParOf" srcId="{1E04E454-6732-490A-86CA-B0252C91DD2C}" destId="{C14ED930-2FEA-4D77-A143-8BB5DE0E9EF8}" srcOrd="1" destOrd="0" presId="urn:microsoft.com/office/officeart/2005/8/layout/list1"/>
    <dgm:cxn modelId="{69019B2C-4CD3-4493-8F7E-338F7E907BAB}" type="presParOf" srcId="{680AB39E-CEBA-43C5-A43E-44E2B97EEAFD}" destId="{74725B82-37B7-4D8C-8207-B632C574851E}" srcOrd="5" destOrd="0" presId="urn:microsoft.com/office/officeart/2005/8/layout/list1"/>
    <dgm:cxn modelId="{2F109272-D90C-47D9-A676-0FBFD2EC8D39}" type="presParOf" srcId="{680AB39E-CEBA-43C5-A43E-44E2B97EEAFD}" destId="{CB132C27-42BC-4004-8F73-CC9813454785}"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FEC5C9A-BCCE-4536-A512-11ED0E3EE34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4F198D92-3FCF-46E7-977B-4C6E280B43DB}">
      <dgm:prSet/>
      <dgm:spPr/>
      <dgm:t>
        <a:bodyPr/>
        <a:lstStyle/>
        <a:p>
          <a:r>
            <a:rPr lang="en-GB" b="1" noProof="0" dirty="0">
              <a:latin typeface="Verdana" panose="020B0604030504040204" pitchFamily="34" charset="0"/>
              <a:ea typeface="Verdana" panose="020B0604030504040204" pitchFamily="34" charset="0"/>
            </a:rPr>
            <a:t>High-Risk AI</a:t>
          </a:r>
          <a:r>
            <a:rPr lang="en-GB" noProof="0" dirty="0">
              <a:latin typeface="Verdana" panose="020B0604030504040204" pitchFamily="34" charset="0"/>
              <a:ea typeface="Verdana" panose="020B0604030504040204" pitchFamily="34" charset="0"/>
            </a:rPr>
            <a:t>:</a:t>
          </a:r>
        </a:p>
      </dgm:t>
    </dgm:pt>
    <dgm:pt modelId="{0A15D173-C026-4A94-9D04-54DDAAF959AF}" type="parTrans" cxnId="{244E3B81-56E2-465F-955D-8BA8347DDF42}">
      <dgm:prSet/>
      <dgm:spPr/>
      <dgm:t>
        <a:bodyPr/>
        <a:lstStyle/>
        <a:p>
          <a:endParaRPr lang="en-US"/>
        </a:p>
      </dgm:t>
    </dgm:pt>
    <dgm:pt modelId="{DEFCF270-3C68-41E9-B19D-9ABA4993F458}" type="sibTrans" cxnId="{244E3B81-56E2-465F-955D-8BA8347DDF42}">
      <dgm:prSet/>
      <dgm:spPr/>
      <dgm:t>
        <a:bodyPr/>
        <a:lstStyle/>
        <a:p>
          <a:endParaRPr lang="en-US"/>
        </a:p>
      </dgm:t>
    </dgm:pt>
    <dgm:pt modelId="{79C835CA-DE95-4EE2-9C0E-4CF289C78F70}">
      <dgm:prSet/>
      <dgm:spPr/>
      <dgm:t>
        <a:bodyPr/>
        <a:lstStyle/>
        <a:p>
          <a:r>
            <a:rPr lang="en-GB" noProof="0" dirty="0">
              <a:latin typeface="Verdana" panose="020B0604030504040204" pitchFamily="34" charset="0"/>
              <a:ea typeface="Verdana" panose="020B0604030504040204" pitchFamily="34" charset="0"/>
            </a:rPr>
            <a:t>Check the AI high-risk systems database after August 2026 to find AI systems that may pose a risk to fundamental rights.</a:t>
          </a:r>
        </a:p>
      </dgm:t>
    </dgm:pt>
    <dgm:pt modelId="{D0E78405-C569-4425-9070-FB3EA2221E95}" type="parTrans" cxnId="{81C11C64-06E5-4EC2-87D2-623736579849}">
      <dgm:prSet/>
      <dgm:spPr/>
      <dgm:t>
        <a:bodyPr/>
        <a:lstStyle/>
        <a:p>
          <a:endParaRPr lang="en-US"/>
        </a:p>
      </dgm:t>
    </dgm:pt>
    <dgm:pt modelId="{E6153F90-5F89-46ED-BE1C-B3AA3FC02922}" type="sibTrans" cxnId="{81C11C64-06E5-4EC2-87D2-623736579849}">
      <dgm:prSet/>
      <dgm:spPr/>
      <dgm:t>
        <a:bodyPr/>
        <a:lstStyle/>
        <a:p>
          <a:endParaRPr lang="en-US"/>
        </a:p>
      </dgm:t>
    </dgm:pt>
    <dgm:pt modelId="{36C5BE5A-7B46-4105-92E7-774714B607DD}">
      <dgm:prSet/>
      <dgm:spPr/>
      <dgm:t>
        <a:bodyPr/>
        <a:lstStyle/>
        <a:p>
          <a:r>
            <a:rPr lang="en-GB" noProof="0" dirty="0">
              <a:latin typeface="Verdana" panose="020B0604030504040204" pitchFamily="34" charset="0"/>
              <a:ea typeface="Verdana" panose="020B0604030504040204" pitchFamily="34" charset="0"/>
            </a:rPr>
            <a:t>Support individuals’ right to be informed: Encourage people to ask for explanations about AI decisions, especially in areas like loans or healthcare.</a:t>
          </a:r>
        </a:p>
      </dgm:t>
    </dgm:pt>
    <dgm:pt modelId="{2950A8F9-DE70-4293-981C-50A68E3BD7CB}" type="parTrans" cxnId="{B8C7E0AB-E6C6-411D-8FD6-97F5C26C6884}">
      <dgm:prSet/>
      <dgm:spPr/>
      <dgm:t>
        <a:bodyPr/>
        <a:lstStyle/>
        <a:p>
          <a:endParaRPr lang="en-US"/>
        </a:p>
      </dgm:t>
    </dgm:pt>
    <dgm:pt modelId="{F05DFDEE-BE45-4ED3-9831-284FB3EC7A94}" type="sibTrans" cxnId="{B8C7E0AB-E6C6-411D-8FD6-97F5C26C6884}">
      <dgm:prSet/>
      <dgm:spPr/>
      <dgm:t>
        <a:bodyPr/>
        <a:lstStyle/>
        <a:p>
          <a:endParaRPr lang="en-US"/>
        </a:p>
      </dgm:t>
    </dgm:pt>
    <dgm:pt modelId="{91ECBBC2-3209-43E6-B039-18727F028281}">
      <dgm:prSet/>
      <dgm:spPr/>
      <dgm:t>
        <a:bodyPr/>
        <a:lstStyle/>
        <a:p>
          <a:r>
            <a:rPr lang="en-GB" noProof="0" dirty="0">
              <a:latin typeface="Verdana" panose="020B0604030504040204" pitchFamily="34" charset="0"/>
              <a:ea typeface="Verdana" panose="020B0604030504040204" pitchFamily="34" charset="0"/>
            </a:rPr>
            <a:t>Contact the market surveillance authority if misconduct or errors in AI systems are suspected.</a:t>
          </a:r>
        </a:p>
      </dgm:t>
    </dgm:pt>
    <dgm:pt modelId="{2B5CFFEC-8753-4F3E-A125-5DD825C7E9F2}" type="parTrans" cxnId="{72B0D817-F50B-44A4-928C-D56509EBA44A}">
      <dgm:prSet/>
      <dgm:spPr/>
      <dgm:t>
        <a:bodyPr/>
        <a:lstStyle/>
        <a:p>
          <a:endParaRPr lang="en-US"/>
        </a:p>
      </dgm:t>
    </dgm:pt>
    <dgm:pt modelId="{009600B9-0971-4DF9-BB12-C25F4C2636F6}" type="sibTrans" cxnId="{72B0D817-F50B-44A4-928C-D56509EBA44A}">
      <dgm:prSet/>
      <dgm:spPr/>
      <dgm:t>
        <a:bodyPr/>
        <a:lstStyle/>
        <a:p>
          <a:endParaRPr lang="en-US"/>
        </a:p>
      </dgm:t>
    </dgm:pt>
    <dgm:pt modelId="{B7DB4E38-1CFA-4947-93DB-C152CD25B3AD}">
      <dgm:prSet/>
      <dgm:spPr/>
      <dgm:t>
        <a:bodyPr/>
        <a:lstStyle/>
        <a:p>
          <a:r>
            <a:rPr lang="en-GB" b="1" noProof="0" dirty="0">
              <a:latin typeface="Verdana" panose="020B0604030504040204" pitchFamily="34" charset="0"/>
              <a:ea typeface="Verdana" panose="020B0604030504040204" pitchFamily="34" charset="0"/>
            </a:rPr>
            <a:t>General-Purpose AI</a:t>
          </a:r>
          <a:r>
            <a:rPr lang="en-GB" noProof="0" dirty="0">
              <a:latin typeface="Verdana" panose="020B0604030504040204" pitchFamily="34" charset="0"/>
              <a:ea typeface="Verdana" panose="020B0604030504040204" pitchFamily="34" charset="0"/>
            </a:rPr>
            <a:t>:</a:t>
          </a:r>
        </a:p>
      </dgm:t>
    </dgm:pt>
    <dgm:pt modelId="{F403A24E-1F4D-4A2B-B634-029A90F886A8}" type="parTrans" cxnId="{569A9F77-EA67-4D98-BED8-DD5B3E4E8102}">
      <dgm:prSet/>
      <dgm:spPr/>
      <dgm:t>
        <a:bodyPr/>
        <a:lstStyle/>
        <a:p>
          <a:endParaRPr lang="en-US"/>
        </a:p>
      </dgm:t>
    </dgm:pt>
    <dgm:pt modelId="{66DC60AB-F6AA-40BD-953D-9855C5DA895B}" type="sibTrans" cxnId="{569A9F77-EA67-4D98-BED8-DD5B3E4E8102}">
      <dgm:prSet/>
      <dgm:spPr/>
      <dgm:t>
        <a:bodyPr/>
        <a:lstStyle/>
        <a:p>
          <a:endParaRPr lang="en-US"/>
        </a:p>
      </dgm:t>
    </dgm:pt>
    <dgm:pt modelId="{B1778CD7-AF3A-49FA-BDDF-93AFD4DA420C}">
      <dgm:prSet/>
      <dgm:spPr/>
      <dgm:t>
        <a:bodyPr/>
        <a:lstStyle/>
        <a:p>
          <a:r>
            <a:rPr lang="en-GB" noProof="0" dirty="0">
              <a:latin typeface="Verdana" panose="020B0604030504040204" pitchFamily="34" charset="0"/>
              <a:ea typeface="Verdana" panose="020B0604030504040204" pitchFamily="34" charset="0"/>
            </a:rPr>
            <a:t>Organisations of persons with disabilities can play a role in the development of codes of conduct at the national level.</a:t>
          </a:r>
        </a:p>
      </dgm:t>
    </dgm:pt>
    <dgm:pt modelId="{59C59E20-FB3C-4814-A2D6-41CAB409D874}" type="parTrans" cxnId="{215B1E63-0B24-4941-B7C1-90E2834DEDF1}">
      <dgm:prSet/>
      <dgm:spPr/>
      <dgm:t>
        <a:bodyPr/>
        <a:lstStyle/>
        <a:p>
          <a:endParaRPr lang="en-US"/>
        </a:p>
      </dgm:t>
    </dgm:pt>
    <dgm:pt modelId="{E6EB916F-5AF0-4DC8-AF36-AE2003D4B61F}" type="sibTrans" cxnId="{215B1E63-0B24-4941-B7C1-90E2834DEDF1}">
      <dgm:prSet/>
      <dgm:spPr/>
      <dgm:t>
        <a:bodyPr/>
        <a:lstStyle/>
        <a:p>
          <a:endParaRPr lang="en-US"/>
        </a:p>
      </dgm:t>
    </dgm:pt>
    <dgm:pt modelId="{A6041AEA-008D-47BF-844C-8CD485F1CDA0}">
      <dgm:prSet/>
      <dgm:spPr/>
      <dgm:t>
        <a:bodyPr/>
        <a:lstStyle/>
        <a:p>
          <a:r>
            <a:rPr lang="en-GB" noProof="0" dirty="0">
              <a:latin typeface="Verdana" panose="020B0604030504040204" pitchFamily="34" charset="0"/>
              <a:ea typeface="Verdana" panose="020B0604030504040204" pitchFamily="34" charset="0"/>
            </a:rPr>
            <a:t>Engage with consumer organizations in your country that may already be involved in the development of codes of conduct.</a:t>
          </a:r>
        </a:p>
      </dgm:t>
    </dgm:pt>
    <dgm:pt modelId="{0FF7D22C-B084-4030-AC41-FB41B27956CB}" type="parTrans" cxnId="{E71BE3CD-9C3A-4F57-9BBB-875C0EDB86B8}">
      <dgm:prSet/>
      <dgm:spPr/>
      <dgm:t>
        <a:bodyPr/>
        <a:lstStyle/>
        <a:p>
          <a:endParaRPr lang="en-US"/>
        </a:p>
      </dgm:t>
    </dgm:pt>
    <dgm:pt modelId="{9D53A8E2-078C-4F5B-8318-A329140B9E31}" type="sibTrans" cxnId="{E71BE3CD-9C3A-4F57-9BBB-875C0EDB86B8}">
      <dgm:prSet/>
      <dgm:spPr/>
      <dgm:t>
        <a:bodyPr/>
        <a:lstStyle/>
        <a:p>
          <a:endParaRPr lang="en-US"/>
        </a:p>
      </dgm:t>
    </dgm:pt>
    <dgm:pt modelId="{E492D78D-9CE4-4489-8EEB-06426249019E}" type="pres">
      <dgm:prSet presAssocID="{1FEC5C9A-BCCE-4536-A512-11ED0E3EE345}" presName="linear" presStyleCnt="0">
        <dgm:presLayoutVars>
          <dgm:animLvl val="lvl"/>
          <dgm:resizeHandles val="exact"/>
        </dgm:presLayoutVars>
      </dgm:prSet>
      <dgm:spPr/>
    </dgm:pt>
    <dgm:pt modelId="{EB4FFBAB-8068-4206-B426-503CF2550400}" type="pres">
      <dgm:prSet presAssocID="{4F198D92-3FCF-46E7-977B-4C6E280B43DB}" presName="parentText" presStyleLbl="node1" presStyleIdx="0" presStyleCnt="2">
        <dgm:presLayoutVars>
          <dgm:chMax val="0"/>
          <dgm:bulletEnabled val="1"/>
        </dgm:presLayoutVars>
      </dgm:prSet>
      <dgm:spPr/>
    </dgm:pt>
    <dgm:pt modelId="{B46B823D-F71B-4CB3-B75F-B92972EBEF64}" type="pres">
      <dgm:prSet presAssocID="{4F198D92-3FCF-46E7-977B-4C6E280B43DB}" presName="childText" presStyleLbl="revTx" presStyleIdx="0" presStyleCnt="2">
        <dgm:presLayoutVars>
          <dgm:bulletEnabled val="1"/>
        </dgm:presLayoutVars>
      </dgm:prSet>
      <dgm:spPr/>
    </dgm:pt>
    <dgm:pt modelId="{2E9DB0E9-8B0B-4228-9F5F-744DE715E4CA}" type="pres">
      <dgm:prSet presAssocID="{B7DB4E38-1CFA-4947-93DB-C152CD25B3AD}" presName="parentText" presStyleLbl="node1" presStyleIdx="1" presStyleCnt="2">
        <dgm:presLayoutVars>
          <dgm:chMax val="0"/>
          <dgm:bulletEnabled val="1"/>
        </dgm:presLayoutVars>
      </dgm:prSet>
      <dgm:spPr/>
    </dgm:pt>
    <dgm:pt modelId="{95577734-ED32-4894-8EF3-BAA38786926D}" type="pres">
      <dgm:prSet presAssocID="{B7DB4E38-1CFA-4947-93DB-C152CD25B3AD}" presName="childText" presStyleLbl="revTx" presStyleIdx="1" presStyleCnt="2">
        <dgm:presLayoutVars>
          <dgm:bulletEnabled val="1"/>
        </dgm:presLayoutVars>
      </dgm:prSet>
      <dgm:spPr/>
    </dgm:pt>
  </dgm:ptLst>
  <dgm:cxnLst>
    <dgm:cxn modelId="{9561D010-38D6-441F-ACDF-1BC9CFA4274B}" type="presOf" srcId="{B7DB4E38-1CFA-4947-93DB-C152CD25B3AD}" destId="{2E9DB0E9-8B0B-4228-9F5F-744DE715E4CA}" srcOrd="0" destOrd="0" presId="urn:microsoft.com/office/officeart/2005/8/layout/vList2"/>
    <dgm:cxn modelId="{72B0D817-F50B-44A4-928C-D56509EBA44A}" srcId="{4F198D92-3FCF-46E7-977B-4C6E280B43DB}" destId="{91ECBBC2-3209-43E6-B039-18727F028281}" srcOrd="2" destOrd="0" parTransId="{2B5CFFEC-8753-4F3E-A125-5DD825C7E9F2}" sibTransId="{009600B9-0971-4DF9-BB12-C25F4C2636F6}"/>
    <dgm:cxn modelId="{4464042C-54BF-43F2-8D07-AD9A7E86FA12}" type="presOf" srcId="{1FEC5C9A-BCCE-4536-A512-11ED0E3EE345}" destId="{E492D78D-9CE4-4489-8EEB-06426249019E}" srcOrd="0" destOrd="0" presId="urn:microsoft.com/office/officeart/2005/8/layout/vList2"/>
    <dgm:cxn modelId="{1D07732E-E69F-4FDB-8583-31627BEF1C33}" type="presOf" srcId="{A6041AEA-008D-47BF-844C-8CD485F1CDA0}" destId="{95577734-ED32-4894-8EF3-BAA38786926D}" srcOrd="0" destOrd="1" presId="urn:microsoft.com/office/officeart/2005/8/layout/vList2"/>
    <dgm:cxn modelId="{1693F65E-89CC-482B-8FFA-5E3CA8A862E4}" type="presOf" srcId="{79C835CA-DE95-4EE2-9C0E-4CF289C78F70}" destId="{B46B823D-F71B-4CB3-B75F-B92972EBEF64}" srcOrd="0" destOrd="0" presId="urn:microsoft.com/office/officeart/2005/8/layout/vList2"/>
    <dgm:cxn modelId="{215B1E63-0B24-4941-B7C1-90E2834DEDF1}" srcId="{B7DB4E38-1CFA-4947-93DB-C152CD25B3AD}" destId="{B1778CD7-AF3A-49FA-BDDF-93AFD4DA420C}" srcOrd="0" destOrd="0" parTransId="{59C59E20-FB3C-4814-A2D6-41CAB409D874}" sibTransId="{E6EB916F-5AF0-4DC8-AF36-AE2003D4B61F}"/>
    <dgm:cxn modelId="{81C11C64-06E5-4EC2-87D2-623736579849}" srcId="{4F198D92-3FCF-46E7-977B-4C6E280B43DB}" destId="{79C835CA-DE95-4EE2-9C0E-4CF289C78F70}" srcOrd="0" destOrd="0" parTransId="{D0E78405-C569-4425-9070-FB3EA2221E95}" sibTransId="{E6153F90-5F89-46ED-BE1C-B3AA3FC02922}"/>
    <dgm:cxn modelId="{D77E9673-5ED5-47E3-BF9B-93A98C2D79BD}" type="presOf" srcId="{B1778CD7-AF3A-49FA-BDDF-93AFD4DA420C}" destId="{95577734-ED32-4894-8EF3-BAA38786926D}" srcOrd="0" destOrd="0" presId="urn:microsoft.com/office/officeart/2005/8/layout/vList2"/>
    <dgm:cxn modelId="{569A9F77-EA67-4D98-BED8-DD5B3E4E8102}" srcId="{1FEC5C9A-BCCE-4536-A512-11ED0E3EE345}" destId="{B7DB4E38-1CFA-4947-93DB-C152CD25B3AD}" srcOrd="1" destOrd="0" parTransId="{F403A24E-1F4D-4A2B-B634-029A90F886A8}" sibTransId="{66DC60AB-F6AA-40BD-953D-9855C5DA895B}"/>
    <dgm:cxn modelId="{A542E779-DC7A-4AA7-8980-0D2F9E9440A8}" type="presOf" srcId="{4F198D92-3FCF-46E7-977B-4C6E280B43DB}" destId="{EB4FFBAB-8068-4206-B426-503CF2550400}" srcOrd="0" destOrd="0" presId="urn:microsoft.com/office/officeart/2005/8/layout/vList2"/>
    <dgm:cxn modelId="{244E3B81-56E2-465F-955D-8BA8347DDF42}" srcId="{1FEC5C9A-BCCE-4536-A512-11ED0E3EE345}" destId="{4F198D92-3FCF-46E7-977B-4C6E280B43DB}" srcOrd="0" destOrd="0" parTransId="{0A15D173-C026-4A94-9D04-54DDAAF959AF}" sibTransId="{DEFCF270-3C68-41E9-B19D-9ABA4993F458}"/>
    <dgm:cxn modelId="{2B415F88-FF92-42CA-A90D-B80FC0A94D7A}" type="presOf" srcId="{36C5BE5A-7B46-4105-92E7-774714B607DD}" destId="{B46B823D-F71B-4CB3-B75F-B92972EBEF64}" srcOrd="0" destOrd="1" presId="urn:microsoft.com/office/officeart/2005/8/layout/vList2"/>
    <dgm:cxn modelId="{F743C39C-7F12-4A4A-9604-CDB0A710B7A9}" type="presOf" srcId="{91ECBBC2-3209-43E6-B039-18727F028281}" destId="{B46B823D-F71B-4CB3-B75F-B92972EBEF64}" srcOrd="0" destOrd="2" presId="urn:microsoft.com/office/officeart/2005/8/layout/vList2"/>
    <dgm:cxn modelId="{B8C7E0AB-E6C6-411D-8FD6-97F5C26C6884}" srcId="{4F198D92-3FCF-46E7-977B-4C6E280B43DB}" destId="{36C5BE5A-7B46-4105-92E7-774714B607DD}" srcOrd="1" destOrd="0" parTransId="{2950A8F9-DE70-4293-981C-50A68E3BD7CB}" sibTransId="{F05DFDEE-BE45-4ED3-9831-284FB3EC7A94}"/>
    <dgm:cxn modelId="{E71BE3CD-9C3A-4F57-9BBB-875C0EDB86B8}" srcId="{B7DB4E38-1CFA-4947-93DB-C152CD25B3AD}" destId="{A6041AEA-008D-47BF-844C-8CD485F1CDA0}" srcOrd="1" destOrd="0" parTransId="{0FF7D22C-B084-4030-AC41-FB41B27956CB}" sibTransId="{9D53A8E2-078C-4F5B-8318-A329140B9E31}"/>
    <dgm:cxn modelId="{9DB74EE3-C4E7-434B-9B50-0437F4FCDEEB}" type="presParOf" srcId="{E492D78D-9CE4-4489-8EEB-06426249019E}" destId="{EB4FFBAB-8068-4206-B426-503CF2550400}" srcOrd="0" destOrd="0" presId="urn:microsoft.com/office/officeart/2005/8/layout/vList2"/>
    <dgm:cxn modelId="{7A770FFB-EDC2-499E-A4D7-F9BEC149484E}" type="presParOf" srcId="{E492D78D-9CE4-4489-8EEB-06426249019E}" destId="{B46B823D-F71B-4CB3-B75F-B92972EBEF64}" srcOrd="1" destOrd="0" presId="urn:microsoft.com/office/officeart/2005/8/layout/vList2"/>
    <dgm:cxn modelId="{EB7DAC04-7D21-4973-9B6A-7A84B3CBC2A2}" type="presParOf" srcId="{E492D78D-9CE4-4489-8EEB-06426249019E}" destId="{2E9DB0E9-8B0B-4228-9F5F-744DE715E4CA}" srcOrd="2" destOrd="0" presId="urn:microsoft.com/office/officeart/2005/8/layout/vList2"/>
    <dgm:cxn modelId="{0E3AB9F5-BB07-4DBD-94D1-60BFC6BA3D65}" type="presParOf" srcId="{E492D78D-9CE4-4489-8EEB-06426249019E}" destId="{95577734-ED32-4894-8EF3-BAA38786926D}"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C501BDA-D60B-494C-8E13-C05094B3D0BB}" type="doc">
      <dgm:prSet loTypeId="urn:microsoft.com/office/officeart/2005/8/layout/list1" loCatId="list" qsTypeId="urn:microsoft.com/office/officeart/2005/8/quickstyle/simple1" qsCatId="simple" csTypeId="urn:microsoft.com/office/officeart/2005/8/colors/accent1_2" csCatId="accent1"/>
      <dgm:spPr/>
      <dgm:t>
        <a:bodyPr/>
        <a:lstStyle/>
        <a:p>
          <a:endParaRPr lang="en-US"/>
        </a:p>
      </dgm:t>
    </dgm:pt>
    <dgm:pt modelId="{43329073-B31D-480C-8DA3-75889615CF97}">
      <dgm:prSet custT="1"/>
      <dgm:spPr/>
      <dgm:t>
        <a:bodyPr/>
        <a:lstStyle/>
        <a:p>
          <a:r>
            <a:rPr lang="en-GB" sz="2700" b="1" noProof="0" dirty="0">
              <a:latin typeface="Verdana" panose="020B0604030504040204" pitchFamily="34" charset="0"/>
              <a:ea typeface="Verdana" panose="020B0604030504040204" pitchFamily="34" charset="0"/>
            </a:rPr>
            <a:t>Raise Awareness</a:t>
          </a:r>
          <a:endParaRPr lang="en-GB" sz="2700" noProof="0" dirty="0">
            <a:latin typeface="Verdana" panose="020B0604030504040204" pitchFamily="34" charset="0"/>
            <a:ea typeface="Verdana" panose="020B0604030504040204" pitchFamily="34" charset="0"/>
          </a:endParaRPr>
        </a:p>
      </dgm:t>
    </dgm:pt>
    <dgm:pt modelId="{4B35C1A9-6774-41F8-ACCD-19BDAB2F7280}" type="parTrans" cxnId="{E25A5789-7F87-4640-8052-DC918BDAF90C}">
      <dgm:prSet/>
      <dgm:spPr/>
      <dgm:t>
        <a:bodyPr/>
        <a:lstStyle/>
        <a:p>
          <a:endParaRPr lang="en-US"/>
        </a:p>
      </dgm:t>
    </dgm:pt>
    <dgm:pt modelId="{037306A7-C704-4909-B740-48367C3363B9}" type="sibTrans" cxnId="{E25A5789-7F87-4640-8052-DC918BDAF90C}">
      <dgm:prSet phldrT="1" phldr="0"/>
      <dgm:spPr/>
      <dgm:t>
        <a:bodyPr/>
        <a:lstStyle/>
        <a:p>
          <a:endParaRPr lang="en-GB"/>
        </a:p>
      </dgm:t>
    </dgm:pt>
    <dgm:pt modelId="{D7B5EAF0-5161-41B0-AAF6-5E74977CEDE9}">
      <dgm:prSet/>
      <dgm:spPr/>
      <dgm:t>
        <a:bodyPr/>
        <a:lstStyle/>
        <a:p>
          <a:r>
            <a:rPr lang="en-GB" noProof="0" dirty="0">
              <a:latin typeface="Verdana" panose="020B0604030504040204" pitchFamily="34" charset="0"/>
              <a:ea typeface="Verdana" panose="020B0604030504040204" pitchFamily="34" charset="0"/>
            </a:rPr>
            <a:t>Educate stakeholders on AI's impact on persons with disabilities.</a:t>
          </a:r>
        </a:p>
      </dgm:t>
    </dgm:pt>
    <dgm:pt modelId="{33BB8F59-64F9-4ECD-BA15-6FD071880E0E}" type="parTrans" cxnId="{D240B3CC-7C44-40E5-8705-D0928B2ABF14}">
      <dgm:prSet/>
      <dgm:spPr/>
      <dgm:t>
        <a:bodyPr/>
        <a:lstStyle/>
        <a:p>
          <a:endParaRPr lang="en-US"/>
        </a:p>
      </dgm:t>
    </dgm:pt>
    <dgm:pt modelId="{B25A6011-AC58-4E90-BF15-7ED64D810CA3}" type="sibTrans" cxnId="{D240B3CC-7C44-40E5-8705-D0928B2ABF14}">
      <dgm:prSet/>
      <dgm:spPr/>
      <dgm:t>
        <a:bodyPr/>
        <a:lstStyle/>
        <a:p>
          <a:endParaRPr lang="en-US"/>
        </a:p>
      </dgm:t>
    </dgm:pt>
    <dgm:pt modelId="{F33B20B8-D11B-40B6-B31E-BF04647AF17A}">
      <dgm:prSet/>
      <dgm:spPr/>
      <dgm:t>
        <a:bodyPr/>
        <a:lstStyle/>
        <a:p>
          <a:r>
            <a:rPr lang="en-GB" noProof="0" dirty="0">
              <a:latin typeface="Verdana" panose="020B0604030504040204" pitchFamily="34" charset="0"/>
              <a:ea typeface="Verdana" panose="020B0604030504040204" pitchFamily="34" charset="0"/>
            </a:rPr>
            <a:t>Provide training on AI and the rights of persons with disabilities.</a:t>
          </a:r>
        </a:p>
      </dgm:t>
    </dgm:pt>
    <dgm:pt modelId="{FDD95BB9-C7E9-4D37-B708-B67C9056DFD4}" type="parTrans" cxnId="{22D4D580-7253-40E0-9F33-BA2C35E1DE0E}">
      <dgm:prSet/>
      <dgm:spPr/>
      <dgm:t>
        <a:bodyPr/>
        <a:lstStyle/>
        <a:p>
          <a:endParaRPr lang="en-US"/>
        </a:p>
      </dgm:t>
    </dgm:pt>
    <dgm:pt modelId="{D7026F67-81AA-4165-AE61-A868BDADBDEF}" type="sibTrans" cxnId="{22D4D580-7253-40E0-9F33-BA2C35E1DE0E}">
      <dgm:prSet/>
      <dgm:spPr/>
      <dgm:t>
        <a:bodyPr/>
        <a:lstStyle/>
        <a:p>
          <a:endParaRPr lang="en-US"/>
        </a:p>
      </dgm:t>
    </dgm:pt>
    <dgm:pt modelId="{E6AFFE0B-D5BB-4758-9689-0FEEA498FAF9}">
      <dgm:prSet custT="1"/>
      <dgm:spPr/>
      <dgm:t>
        <a:bodyPr/>
        <a:lstStyle/>
        <a:p>
          <a:r>
            <a:rPr lang="en-GB" sz="2700" b="1" noProof="0" dirty="0">
              <a:latin typeface="Verdana" panose="020B0604030504040204" pitchFamily="34" charset="0"/>
              <a:ea typeface="Verdana" panose="020B0604030504040204" pitchFamily="34" charset="0"/>
            </a:rPr>
            <a:t>Build Alliances</a:t>
          </a:r>
          <a:endParaRPr lang="en-GB" sz="2700" noProof="0" dirty="0">
            <a:latin typeface="Verdana" panose="020B0604030504040204" pitchFamily="34" charset="0"/>
            <a:ea typeface="Verdana" panose="020B0604030504040204" pitchFamily="34" charset="0"/>
          </a:endParaRPr>
        </a:p>
      </dgm:t>
    </dgm:pt>
    <dgm:pt modelId="{41E62140-3B65-4185-BA08-E1CA55B8F9AB}" type="parTrans" cxnId="{76E2B1BA-F5C3-44C0-9B5B-01699B79CE25}">
      <dgm:prSet/>
      <dgm:spPr/>
      <dgm:t>
        <a:bodyPr/>
        <a:lstStyle/>
        <a:p>
          <a:endParaRPr lang="en-US"/>
        </a:p>
      </dgm:t>
    </dgm:pt>
    <dgm:pt modelId="{F40BA378-ABC4-49E3-9F5F-ED881FD7DC47}" type="sibTrans" cxnId="{76E2B1BA-F5C3-44C0-9B5B-01699B79CE25}">
      <dgm:prSet phldrT="2" phldr="0"/>
      <dgm:spPr/>
      <dgm:t>
        <a:bodyPr/>
        <a:lstStyle/>
        <a:p>
          <a:endParaRPr lang="en-GB"/>
        </a:p>
      </dgm:t>
    </dgm:pt>
    <dgm:pt modelId="{0B2913FC-3284-47B6-9349-4F79575775E7}">
      <dgm:prSet/>
      <dgm:spPr/>
      <dgm:t>
        <a:bodyPr/>
        <a:lstStyle/>
        <a:p>
          <a:r>
            <a:rPr lang="en-GB" noProof="0" dirty="0">
              <a:latin typeface="Verdana" panose="020B0604030504040204" pitchFamily="34" charset="0"/>
              <a:ea typeface="Verdana" panose="020B0604030504040204" pitchFamily="34" charset="0"/>
            </a:rPr>
            <a:t>Partner with human rights organizations to strengthen advocacy efforts.</a:t>
          </a:r>
        </a:p>
      </dgm:t>
    </dgm:pt>
    <dgm:pt modelId="{0D7CE1FF-1018-49E2-BFAD-6DCF871E719B}" type="parTrans" cxnId="{BF6033C2-23BA-458F-A185-CDD973C1C0BA}">
      <dgm:prSet/>
      <dgm:spPr/>
      <dgm:t>
        <a:bodyPr/>
        <a:lstStyle/>
        <a:p>
          <a:endParaRPr lang="en-US"/>
        </a:p>
      </dgm:t>
    </dgm:pt>
    <dgm:pt modelId="{5AD3CA7C-C7CB-490D-B1FF-968F274E3D53}" type="sibTrans" cxnId="{BF6033C2-23BA-458F-A185-CDD973C1C0BA}">
      <dgm:prSet/>
      <dgm:spPr/>
      <dgm:t>
        <a:bodyPr/>
        <a:lstStyle/>
        <a:p>
          <a:endParaRPr lang="en-US"/>
        </a:p>
      </dgm:t>
    </dgm:pt>
    <dgm:pt modelId="{A772FA35-091A-4A58-9EBD-828B10782B42}">
      <dgm:prSet/>
      <dgm:spPr/>
      <dgm:t>
        <a:bodyPr/>
        <a:lstStyle/>
        <a:p>
          <a:r>
            <a:rPr lang="en-GB" noProof="0" dirty="0">
              <a:latin typeface="Verdana" panose="020B0604030504040204" pitchFamily="34" charset="0"/>
              <a:ea typeface="Verdana" panose="020B0604030504040204" pitchFamily="34" charset="0"/>
            </a:rPr>
            <a:t>Work with other organizations to ensure accessibility and human rights are respected in AI systems</a:t>
          </a:r>
        </a:p>
      </dgm:t>
    </dgm:pt>
    <dgm:pt modelId="{C74D6601-2809-435F-B812-A742EBA1CF3B}" type="parTrans" cxnId="{DB2B6F4E-22AE-422C-BD21-6CFE083052AB}">
      <dgm:prSet/>
      <dgm:spPr/>
      <dgm:t>
        <a:bodyPr/>
        <a:lstStyle/>
        <a:p>
          <a:endParaRPr lang="en-US"/>
        </a:p>
      </dgm:t>
    </dgm:pt>
    <dgm:pt modelId="{EE5B9436-53BE-4045-949A-2C38DCD19CB1}" type="sibTrans" cxnId="{DB2B6F4E-22AE-422C-BD21-6CFE083052AB}">
      <dgm:prSet/>
      <dgm:spPr/>
      <dgm:t>
        <a:bodyPr/>
        <a:lstStyle/>
        <a:p>
          <a:endParaRPr lang="en-US"/>
        </a:p>
      </dgm:t>
    </dgm:pt>
    <dgm:pt modelId="{E7C1E8E7-48E2-4F33-A24C-0E1489A2247B}" type="pres">
      <dgm:prSet presAssocID="{AC501BDA-D60B-494C-8E13-C05094B3D0BB}" presName="linear" presStyleCnt="0">
        <dgm:presLayoutVars>
          <dgm:dir/>
          <dgm:animLvl val="lvl"/>
          <dgm:resizeHandles val="exact"/>
        </dgm:presLayoutVars>
      </dgm:prSet>
      <dgm:spPr/>
    </dgm:pt>
    <dgm:pt modelId="{97CCA474-9B67-416B-B99F-E25E702B04FC}" type="pres">
      <dgm:prSet presAssocID="{43329073-B31D-480C-8DA3-75889615CF97}" presName="parentLin" presStyleCnt="0"/>
      <dgm:spPr/>
    </dgm:pt>
    <dgm:pt modelId="{2673290B-56E5-4C6A-A042-9C7BE898D436}" type="pres">
      <dgm:prSet presAssocID="{43329073-B31D-480C-8DA3-75889615CF97}" presName="parentLeftMargin" presStyleLbl="node1" presStyleIdx="0" presStyleCnt="2"/>
      <dgm:spPr/>
    </dgm:pt>
    <dgm:pt modelId="{53544171-DB2B-4643-843E-41A4A2EAB270}" type="pres">
      <dgm:prSet presAssocID="{43329073-B31D-480C-8DA3-75889615CF97}" presName="parentText" presStyleLbl="node1" presStyleIdx="0" presStyleCnt="2">
        <dgm:presLayoutVars>
          <dgm:chMax val="0"/>
          <dgm:bulletEnabled val="1"/>
        </dgm:presLayoutVars>
      </dgm:prSet>
      <dgm:spPr/>
    </dgm:pt>
    <dgm:pt modelId="{33E63366-16BC-4B36-8760-3268C81CEFE6}" type="pres">
      <dgm:prSet presAssocID="{43329073-B31D-480C-8DA3-75889615CF97}" presName="negativeSpace" presStyleCnt="0"/>
      <dgm:spPr/>
    </dgm:pt>
    <dgm:pt modelId="{CE28F933-9FE8-495B-9466-944D9C41E9EF}" type="pres">
      <dgm:prSet presAssocID="{43329073-B31D-480C-8DA3-75889615CF97}" presName="childText" presStyleLbl="conFgAcc1" presStyleIdx="0" presStyleCnt="2">
        <dgm:presLayoutVars>
          <dgm:bulletEnabled val="1"/>
        </dgm:presLayoutVars>
      </dgm:prSet>
      <dgm:spPr/>
    </dgm:pt>
    <dgm:pt modelId="{958F07CA-0066-48B8-8666-7DFC60FFD6C3}" type="pres">
      <dgm:prSet presAssocID="{037306A7-C704-4909-B740-48367C3363B9}" presName="spaceBetweenRectangles" presStyleCnt="0"/>
      <dgm:spPr/>
    </dgm:pt>
    <dgm:pt modelId="{03052B22-0A00-4DC8-9A53-291612B9A0CF}" type="pres">
      <dgm:prSet presAssocID="{E6AFFE0B-D5BB-4758-9689-0FEEA498FAF9}" presName="parentLin" presStyleCnt="0"/>
      <dgm:spPr/>
    </dgm:pt>
    <dgm:pt modelId="{1B8A3AFA-B5BB-4948-87BB-3DEBD65D97EA}" type="pres">
      <dgm:prSet presAssocID="{E6AFFE0B-D5BB-4758-9689-0FEEA498FAF9}" presName="parentLeftMargin" presStyleLbl="node1" presStyleIdx="0" presStyleCnt="2"/>
      <dgm:spPr/>
    </dgm:pt>
    <dgm:pt modelId="{E16C55AE-97B9-4371-9035-5FD1D6F9C9FF}" type="pres">
      <dgm:prSet presAssocID="{E6AFFE0B-D5BB-4758-9689-0FEEA498FAF9}" presName="parentText" presStyleLbl="node1" presStyleIdx="1" presStyleCnt="2">
        <dgm:presLayoutVars>
          <dgm:chMax val="0"/>
          <dgm:bulletEnabled val="1"/>
        </dgm:presLayoutVars>
      </dgm:prSet>
      <dgm:spPr/>
    </dgm:pt>
    <dgm:pt modelId="{C4D3F128-BADB-4913-B92F-A3DA205249DB}" type="pres">
      <dgm:prSet presAssocID="{E6AFFE0B-D5BB-4758-9689-0FEEA498FAF9}" presName="negativeSpace" presStyleCnt="0"/>
      <dgm:spPr/>
    </dgm:pt>
    <dgm:pt modelId="{02937FDD-1821-47FD-BFEE-746DB36AD9D4}" type="pres">
      <dgm:prSet presAssocID="{E6AFFE0B-D5BB-4758-9689-0FEEA498FAF9}" presName="childText" presStyleLbl="conFgAcc1" presStyleIdx="1" presStyleCnt="2">
        <dgm:presLayoutVars>
          <dgm:bulletEnabled val="1"/>
        </dgm:presLayoutVars>
      </dgm:prSet>
      <dgm:spPr/>
    </dgm:pt>
  </dgm:ptLst>
  <dgm:cxnLst>
    <dgm:cxn modelId="{799C1716-774C-4A31-A9E0-2781EEF3778E}" type="presOf" srcId="{43329073-B31D-480C-8DA3-75889615CF97}" destId="{53544171-DB2B-4643-843E-41A4A2EAB270}" srcOrd="1" destOrd="0" presId="urn:microsoft.com/office/officeart/2005/8/layout/list1"/>
    <dgm:cxn modelId="{107F5026-37CC-468D-8A49-731453EAB71E}" type="presOf" srcId="{43329073-B31D-480C-8DA3-75889615CF97}" destId="{2673290B-56E5-4C6A-A042-9C7BE898D436}" srcOrd="0" destOrd="0" presId="urn:microsoft.com/office/officeart/2005/8/layout/list1"/>
    <dgm:cxn modelId="{DB2B6F4E-22AE-422C-BD21-6CFE083052AB}" srcId="{E6AFFE0B-D5BB-4758-9689-0FEEA498FAF9}" destId="{A772FA35-091A-4A58-9EBD-828B10782B42}" srcOrd="1" destOrd="0" parTransId="{C74D6601-2809-435F-B812-A742EBA1CF3B}" sibTransId="{EE5B9436-53BE-4045-949A-2C38DCD19CB1}"/>
    <dgm:cxn modelId="{0754D758-4514-49D7-A886-72F713668A9D}" type="presOf" srcId="{A772FA35-091A-4A58-9EBD-828B10782B42}" destId="{02937FDD-1821-47FD-BFEE-746DB36AD9D4}" srcOrd="0" destOrd="1" presId="urn:microsoft.com/office/officeart/2005/8/layout/list1"/>
    <dgm:cxn modelId="{78041F7D-017C-4142-89FA-54B64C46558A}" type="presOf" srcId="{0B2913FC-3284-47B6-9349-4F79575775E7}" destId="{02937FDD-1821-47FD-BFEE-746DB36AD9D4}" srcOrd="0" destOrd="0" presId="urn:microsoft.com/office/officeart/2005/8/layout/list1"/>
    <dgm:cxn modelId="{22D4D580-7253-40E0-9F33-BA2C35E1DE0E}" srcId="{43329073-B31D-480C-8DA3-75889615CF97}" destId="{F33B20B8-D11B-40B6-B31E-BF04647AF17A}" srcOrd="1" destOrd="0" parTransId="{FDD95BB9-C7E9-4D37-B708-B67C9056DFD4}" sibTransId="{D7026F67-81AA-4165-AE61-A868BDADBDEF}"/>
    <dgm:cxn modelId="{C25C2A88-344E-4C24-A963-A3B977B397B0}" type="presOf" srcId="{AC501BDA-D60B-494C-8E13-C05094B3D0BB}" destId="{E7C1E8E7-48E2-4F33-A24C-0E1489A2247B}" srcOrd="0" destOrd="0" presId="urn:microsoft.com/office/officeart/2005/8/layout/list1"/>
    <dgm:cxn modelId="{E25A5789-7F87-4640-8052-DC918BDAF90C}" srcId="{AC501BDA-D60B-494C-8E13-C05094B3D0BB}" destId="{43329073-B31D-480C-8DA3-75889615CF97}" srcOrd="0" destOrd="0" parTransId="{4B35C1A9-6774-41F8-ACCD-19BDAB2F7280}" sibTransId="{037306A7-C704-4909-B740-48367C3363B9}"/>
    <dgm:cxn modelId="{62D403A7-F4CA-41CA-8506-9D57216D1140}" type="presOf" srcId="{E6AFFE0B-D5BB-4758-9689-0FEEA498FAF9}" destId="{E16C55AE-97B9-4371-9035-5FD1D6F9C9FF}" srcOrd="1" destOrd="0" presId="urn:microsoft.com/office/officeart/2005/8/layout/list1"/>
    <dgm:cxn modelId="{76E2B1BA-F5C3-44C0-9B5B-01699B79CE25}" srcId="{AC501BDA-D60B-494C-8E13-C05094B3D0BB}" destId="{E6AFFE0B-D5BB-4758-9689-0FEEA498FAF9}" srcOrd="1" destOrd="0" parTransId="{41E62140-3B65-4185-BA08-E1CA55B8F9AB}" sibTransId="{F40BA378-ABC4-49E3-9F5F-ED881FD7DC47}"/>
    <dgm:cxn modelId="{50EE02BF-59CF-4BE0-896C-486878419ACE}" type="presOf" srcId="{F33B20B8-D11B-40B6-B31E-BF04647AF17A}" destId="{CE28F933-9FE8-495B-9466-944D9C41E9EF}" srcOrd="0" destOrd="1" presId="urn:microsoft.com/office/officeart/2005/8/layout/list1"/>
    <dgm:cxn modelId="{BF6033C2-23BA-458F-A185-CDD973C1C0BA}" srcId="{E6AFFE0B-D5BB-4758-9689-0FEEA498FAF9}" destId="{0B2913FC-3284-47B6-9349-4F79575775E7}" srcOrd="0" destOrd="0" parTransId="{0D7CE1FF-1018-49E2-BFAD-6DCF871E719B}" sibTransId="{5AD3CA7C-C7CB-490D-B1FF-968F274E3D53}"/>
    <dgm:cxn modelId="{98C39EC8-75AB-42C5-95DA-14CC2A20F581}" type="presOf" srcId="{D7B5EAF0-5161-41B0-AAF6-5E74977CEDE9}" destId="{CE28F933-9FE8-495B-9466-944D9C41E9EF}" srcOrd="0" destOrd="0" presId="urn:microsoft.com/office/officeart/2005/8/layout/list1"/>
    <dgm:cxn modelId="{D240B3CC-7C44-40E5-8705-D0928B2ABF14}" srcId="{43329073-B31D-480C-8DA3-75889615CF97}" destId="{D7B5EAF0-5161-41B0-AAF6-5E74977CEDE9}" srcOrd="0" destOrd="0" parTransId="{33BB8F59-64F9-4ECD-BA15-6FD071880E0E}" sibTransId="{B25A6011-AC58-4E90-BF15-7ED64D810CA3}"/>
    <dgm:cxn modelId="{807D52F9-3037-48DF-9D28-7BA7FA61402D}" type="presOf" srcId="{E6AFFE0B-D5BB-4758-9689-0FEEA498FAF9}" destId="{1B8A3AFA-B5BB-4948-87BB-3DEBD65D97EA}" srcOrd="0" destOrd="0" presId="urn:microsoft.com/office/officeart/2005/8/layout/list1"/>
    <dgm:cxn modelId="{93CC9A38-732F-4678-9B4D-3AAB7D0F3A83}" type="presParOf" srcId="{E7C1E8E7-48E2-4F33-A24C-0E1489A2247B}" destId="{97CCA474-9B67-416B-B99F-E25E702B04FC}" srcOrd="0" destOrd="0" presId="urn:microsoft.com/office/officeart/2005/8/layout/list1"/>
    <dgm:cxn modelId="{15A4BC43-F87E-4BA7-8ABF-A79FE9419D86}" type="presParOf" srcId="{97CCA474-9B67-416B-B99F-E25E702B04FC}" destId="{2673290B-56E5-4C6A-A042-9C7BE898D436}" srcOrd="0" destOrd="0" presId="urn:microsoft.com/office/officeart/2005/8/layout/list1"/>
    <dgm:cxn modelId="{476CE42B-6684-4673-AD48-7C173913E126}" type="presParOf" srcId="{97CCA474-9B67-416B-B99F-E25E702B04FC}" destId="{53544171-DB2B-4643-843E-41A4A2EAB270}" srcOrd="1" destOrd="0" presId="urn:microsoft.com/office/officeart/2005/8/layout/list1"/>
    <dgm:cxn modelId="{520E9F7F-6E31-462D-ADB9-7AFEC0B72661}" type="presParOf" srcId="{E7C1E8E7-48E2-4F33-A24C-0E1489A2247B}" destId="{33E63366-16BC-4B36-8760-3268C81CEFE6}" srcOrd="1" destOrd="0" presId="urn:microsoft.com/office/officeart/2005/8/layout/list1"/>
    <dgm:cxn modelId="{F5C9EE58-F86C-41F2-ABE8-14557CFC06E9}" type="presParOf" srcId="{E7C1E8E7-48E2-4F33-A24C-0E1489A2247B}" destId="{CE28F933-9FE8-495B-9466-944D9C41E9EF}" srcOrd="2" destOrd="0" presId="urn:microsoft.com/office/officeart/2005/8/layout/list1"/>
    <dgm:cxn modelId="{2EE2DC4B-0EB3-4C31-B6E2-827773938FBE}" type="presParOf" srcId="{E7C1E8E7-48E2-4F33-A24C-0E1489A2247B}" destId="{958F07CA-0066-48B8-8666-7DFC60FFD6C3}" srcOrd="3" destOrd="0" presId="urn:microsoft.com/office/officeart/2005/8/layout/list1"/>
    <dgm:cxn modelId="{053910D0-4D33-487E-9D9A-15EDFB16C9C4}" type="presParOf" srcId="{E7C1E8E7-48E2-4F33-A24C-0E1489A2247B}" destId="{03052B22-0A00-4DC8-9A53-291612B9A0CF}" srcOrd="4" destOrd="0" presId="urn:microsoft.com/office/officeart/2005/8/layout/list1"/>
    <dgm:cxn modelId="{19BE771F-2789-48B4-9AA7-7DAB3F10F827}" type="presParOf" srcId="{03052B22-0A00-4DC8-9A53-291612B9A0CF}" destId="{1B8A3AFA-B5BB-4948-87BB-3DEBD65D97EA}" srcOrd="0" destOrd="0" presId="urn:microsoft.com/office/officeart/2005/8/layout/list1"/>
    <dgm:cxn modelId="{3195E18B-B28C-426B-A96F-CCA9F34BDFDE}" type="presParOf" srcId="{03052B22-0A00-4DC8-9A53-291612B9A0CF}" destId="{E16C55AE-97B9-4371-9035-5FD1D6F9C9FF}" srcOrd="1" destOrd="0" presId="urn:microsoft.com/office/officeart/2005/8/layout/list1"/>
    <dgm:cxn modelId="{297982C7-3954-46E5-AF6E-E02C3F905A10}" type="presParOf" srcId="{E7C1E8E7-48E2-4F33-A24C-0E1489A2247B}" destId="{C4D3F128-BADB-4913-B92F-A3DA205249DB}" srcOrd="5" destOrd="0" presId="urn:microsoft.com/office/officeart/2005/8/layout/list1"/>
    <dgm:cxn modelId="{E872BFC4-05A7-4D1B-86F4-AB02D4B118C6}" type="presParOf" srcId="{E7C1E8E7-48E2-4F33-A24C-0E1489A2247B}" destId="{02937FDD-1821-47FD-BFEE-746DB36AD9D4}"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2B50FEB4-6D23-4FD5-9E92-47F0F39D887C}" type="doc">
      <dgm:prSet loTypeId="urn:microsoft.com/office/officeart/2008/layout/CaptionedPictures" loCatId="picture" qsTypeId="urn:microsoft.com/office/officeart/2005/8/quickstyle/simple1" qsCatId="simple" csTypeId="urn:microsoft.com/office/officeart/2005/8/colors/accent1_2" csCatId="accent1" phldr="1"/>
      <dgm:spPr/>
      <dgm:t>
        <a:bodyPr/>
        <a:lstStyle/>
        <a:p>
          <a:endParaRPr lang="en-US"/>
        </a:p>
      </dgm:t>
    </dgm:pt>
    <dgm:pt modelId="{9E4D8D55-92AF-4492-8538-BE3DBCE57A1F}">
      <dgm:prSet phldrT="[Text]" phldr="0"/>
      <dgm:spPr/>
      <dgm:t>
        <a:bodyPr/>
        <a:lstStyle/>
        <a:p>
          <a:r>
            <a:rPr lang="en-GB" noProof="0" dirty="0"/>
            <a:t>Sweden</a:t>
          </a:r>
        </a:p>
      </dgm:t>
    </dgm:pt>
    <dgm:pt modelId="{16008A79-5966-4A3B-8DF5-FE744890EBFF}" type="parTrans" cxnId="{AD87BD57-4E6E-44D6-A62D-152595CCB36B}">
      <dgm:prSet/>
      <dgm:spPr/>
      <dgm:t>
        <a:bodyPr/>
        <a:lstStyle/>
        <a:p>
          <a:endParaRPr lang="en-US"/>
        </a:p>
      </dgm:t>
    </dgm:pt>
    <dgm:pt modelId="{7331C43B-8802-4D63-A8F3-5A5C0BB9EF4F}" type="sibTrans" cxnId="{AD87BD57-4E6E-44D6-A62D-152595CCB36B}">
      <dgm:prSet/>
      <dgm:spPr/>
      <dgm:t>
        <a:bodyPr/>
        <a:lstStyle/>
        <a:p>
          <a:endParaRPr lang="en-US"/>
        </a:p>
      </dgm:t>
    </dgm:pt>
    <dgm:pt modelId="{9EEEBF20-23D5-4A14-BCEF-E1621A293E7E}">
      <dgm:prSet phldrT="[Text]" phldr="0"/>
      <dgm:spPr/>
      <dgm:t>
        <a:bodyPr/>
        <a:lstStyle/>
        <a:p>
          <a:r>
            <a:rPr lang="en-GB" noProof="0" dirty="0"/>
            <a:t>Mia Ahlgren</a:t>
          </a:r>
        </a:p>
      </dgm:t>
    </dgm:pt>
    <dgm:pt modelId="{5FB87EF6-A308-4B21-AB39-10E369653BF6}" type="parTrans" cxnId="{11623ECC-5085-4340-AD96-349B99EB2303}">
      <dgm:prSet/>
      <dgm:spPr/>
      <dgm:t>
        <a:bodyPr/>
        <a:lstStyle/>
        <a:p>
          <a:endParaRPr lang="en-US"/>
        </a:p>
      </dgm:t>
    </dgm:pt>
    <dgm:pt modelId="{99A44F3D-8F97-41AE-802C-D6E0C88C0270}" type="sibTrans" cxnId="{11623ECC-5085-4340-AD96-349B99EB2303}">
      <dgm:prSet/>
      <dgm:spPr/>
      <dgm:t>
        <a:bodyPr/>
        <a:lstStyle/>
        <a:p>
          <a:endParaRPr lang="en-US"/>
        </a:p>
      </dgm:t>
    </dgm:pt>
    <dgm:pt modelId="{E2B5C874-25ED-42C1-A041-78FF84E636F5}">
      <dgm:prSet phldrT="[Text]" phldr="0"/>
      <dgm:spPr/>
      <dgm:t>
        <a:bodyPr/>
        <a:lstStyle/>
        <a:p>
          <a:r>
            <a:rPr lang="en-GB" noProof="0" dirty="0"/>
            <a:t>Moderator</a:t>
          </a:r>
        </a:p>
      </dgm:t>
    </dgm:pt>
    <dgm:pt modelId="{DDEAED53-04C8-4D11-A530-0710C25A4B35}" type="parTrans" cxnId="{AEC2D055-B639-432A-B7AB-A0B02169D5FC}">
      <dgm:prSet/>
      <dgm:spPr/>
      <dgm:t>
        <a:bodyPr/>
        <a:lstStyle/>
        <a:p>
          <a:endParaRPr lang="en-US"/>
        </a:p>
      </dgm:t>
    </dgm:pt>
    <dgm:pt modelId="{8171E47A-19BD-4C8A-9591-1407849E790C}" type="sibTrans" cxnId="{AEC2D055-B639-432A-B7AB-A0B02169D5FC}">
      <dgm:prSet/>
      <dgm:spPr/>
      <dgm:t>
        <a:bodyPr/>
        <a:lstStyle/>
        <a:p>
          <a:endParaRPr lang="en-US"/>
        </a:p>
      </dgm:t>
    </dgm:pt>
    <dgm:pt modelId="{682CA852-6581-4DB2-8EE3-0C652292DE37}">
      <dgm:prSet phldrT="[Text]" phldr="0"/>
      <dgm:spPr/>
      <dgm:t>
        <a:bodyPr/>
        <a:lstStyle/>
        <a:p>
          <a:r>
            <a:rPr lang="en-GB" noProof="0" dirty="0"/>
            <a:t>Alejandro Moledo</a:t>
          </a:r>
        </a:p>
      </dgm:t>
    </dgm:pt>
    <dgm:pt modelId="{C8D8C9C5-F7E7-4D3E-91FB-E7178803AAE9}" type="parTrans" cxnId="{CB736AB0-5E6D-4029-BB8B-F19AF7584144}">
      <dgm:prSet/>
      <dgm:spPr/>
      <dgm:t>
        <a:bodyPr/>
        <a:lstStyle/>
        <a:p>
          <a:endParaRPr lang="en-US"/>
        </a:p>
      </dgm:t>
    </dgm:pt>
    <dgm:pt modelId="{34656464-40E0-486A-959B-9FE1B0519F8D}" type="sibTrans" cxnId="{CB736AB0-5E6D-4029-BB8B-F19AF7584144}">
      <dgm:prSet/>
      <dgm:spPr/>
      <dgm:t>
        <a:bodyPr/>
        <a:lstStyle/>
        <a:p>
          <a:endParaRPr lang="en-US"/>
        </a:p>
      </dgm:t>
    </dgm:pt>
    <dgm:pt modelId="{C10108D7-F6BF-42B9-98D4-66DB2E6D3988}" type="pres">
      <dgm:prSet presAssocID="{2B50FEB4-6D23-4FD5-9E92-47F0F39D887C}" presName="Name0" presStyleCnt="0">
        <dgm:presLayoutVars>
          <dgm:chMax/>
          <dgm:chPref/>
          <dgm:dir/>
        </dgm:presLayoutVars>
      </dgm:prSet>
      <dgm:spPr/>
    </dgm:pt>
    <dgm:pt modelId="{EE3DB47D-F13E-4430-BF06-9610D15D55E2}" type="pres">
      <dgm:prSet presAssocID="{9E4D8D55-92AF-4492-8538-BE3DBCE57A1F}" presName="composite" presStyleCnt="0">
        <dgm:presLayoutVars>
          <dgm:chMax val="1"/>
          <dgm:chPref val="1"/>
        </dgm:presLayoutVars>
      </dgm:prSet>
      <dgm:spPr/>
    </dgm:pt>
    <dgm:pt modelId="{96F7FF17-939C-4535-B1D4-671FE742D3CB}" type="pres">
      <dgm:prSet presAssocID="{9E4D8D55-92AF-4492-8538-BE3DBCE57A1F}" presName="Accent" presStyleLbl="trAlignAcc1" presStyleIdx="0" presStyleCnt="2">
        <dgm:presLayoutVars>
          <dgm:chMax val="0"/>
          <dgm:chPref val="0"/>
        </dgm:presLayoutVars>
      </dgm:prSet>
      <dgm:spPr/>
    </dgm:pt>
    <dgm:pt modelId="{A8C9BE54-D4C3-4AC8-8912-5F34CE8A86BA}" type="pres">
      <dgm:prSet presAssocID="{9E4D8D55-92AF-4492-8538-BE3DBCE57A1F}" presName="Image" presStyleLbl="alignImgPlace1" presStyleIdx="0" presStyleCnt="2">
        <dgm:presLayoutVars>
          <dgm:chMax val="0"/>
          <dgm:chPref val="0"/>
        </dgm:presLayoutVars>
      </dgm:prSet>
      <dgm:spPr>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dgm:spPr>
    </dgm:pt>
    <dgm:pt modelId="{0FBFBBB3-5137-463B-990D-AA604F21F354}" type="pres">
      <dgm:prSet presAssocID="{9E4D8D55-92AF-4492-8538-BE3DBCE57A1F}" presName="ChildComposite" presStyleCnt="0"/>
      <dgm:spPr/>
    </dgm:pt>
    <dgm:pt modelId="{ECDF43E0-C63F-4902-B662-C2010F23BA5D}" type="pres">
      <dgm:prSet presAssocID="{9E4D8D55-92AF-4492-8538-BE3DBCE57A1F}" presName="Child" presStyleLbl="node1" presStyleIdx="0" presStyleCnt="2">
        <dgm:presLayoutVars>
          <dgm:chMax val="0"/>
          <dgm:chPref val="0"/>
          <dgm:bulletEnabled val="1"/>
        </dgm:presLayoutVars>
      </dgm:prSet>
      <dgm:spPr/>
    </dgm:pt>
    <dgm:pt modelId="{D700CC75-15B4-48D5-9F8F-1038F6E4039E}" type="pres">
      <dgm:prSet presAssocID="{9E4D8D55-92AF-4492-8538-BE3DBCE57A1F}" presName="Parent" presStyleLbl="revTx" presStyleIdx="0" presStyleCnt="2">
        <dgm:presLayoutVars>
          <dgm:chMax val="1"/>
          <dgm:chPref val="0"/>
          <dgm:bulletEnabled val="1"/>
        </dgm:presLayoutVars>
      </dgm:prSet>
      <dgm:spPr/>
    </dgm:pt>
    <dgm:pt modelId="{E3BBB078-4215-430E-B979-AF4652B9C162}" type="pres">
      <dgm:prSet presAssocID="{7331C43B-8802-4D63-A8F3-5A5C0BB9EF4F}" presName="sibTrans" presStyleCnt="0"/>
      <dgm:spPr/>
    </dgm:pt>
    <dgm:pt modelId="{84FD4711-ABBD-4203-BAE3-BB6E85E00311}" type="pres">
      <dgm:prSet presAssocID="{E2B5C874-25ED-42C1-A041-78FF84E636F5}" presName="composite" presStyleCnt="0">
        <dgm:presLayoutVars>
          <dgm:chMax val="1"/>
          <dgm:chPref val="1"/>
        </dgm:presLayoutVars>
      </dgm:prSet>
      <dgm:spPr/>
    </dgm:pt>
    <dgm:pt modelId="{9E6793D5-83C2-4941-BCDC-B12897FAC054}" type="pres">
      <dgm:prSet presAssocID="{E2B5C874-25ED-42C1-A041-78FF84E636F5}" presName="Accent" presStyleLbl="trAlignAcc1" presStyleIdx="1" presStyleCnt="2">
        <dgm:presLayoutVars>
          <dgm:chMax val="0"/>
          <dgm:chPref val="0"/>
        </dgm:presLayoutVars>
      </dgm:prSet>
      <dgm:spPr/>
    </dgm:pt>
    <dgm:pt modelId="{99BCED7E-AF95-49DE-896C-A8F2F81A5DAD}" type="pres">
      <dgm:prSet presAssocID="{E2B5C874-25ED-42C1-A041-78FF84E636F5}" presName="Image" presStyleLbl="alignImgPlace1" presStyleIdx="1" presStyleCnt="2">
        <dgm:presLayoutVars>
          <dgm:chMax val="0"/>
          <dgm:chPref val="0"/>
        </dgm:presLayoutVars>
      </dgm:prSet>
      <dgm:spPr>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dgm:spPr>
      <dgm:extLst>
        <a:ext uri="{E40237B7-FDA0-4F09-8148-C483321AD2D9}">
          <dgm14:cNvPr xmlns:dgm14="http://schemas.microsoft.com/office/drawing/2010/diagram" id="0" name="" descr="Alejandro Moledo, head of policy at the European Disability Forum (EDF), is pictured facing the camera. He is wearing a dark blazer over a white shirt. Alejandro has short hair and a beard."/>
        </a:ext>
      </dgm:extLst>
    </dgm:pt>
    <dgm:pt modelId="{8FA03E85-7F0F-4F4E-AEB2-934724B54FFE}" type="pres">
      <dgm:prSet presAssocID="{E2B5C874-25ED-42C1-A041-78FF84E636F5}" presName="ChildComposite" presStyleCnt="0"/>
      <dgm:spPr/>
    </dgm:pt>
    <dgm:pt modelId="{FA5C0E0A-9339-43C0-9A60-8A3B81CD038A}" type="pres">
      <dgm:prSet presAssocID="{E2B5C874-25ED-42C1-A041-78FF84E636F5}" presName="Child" presStyleLbl="node1" presStyleIdx="1" presStyleCnt="2">
        <dgm:presLayoutVars>
          <dgm:chMax val="0"/>
          <dgm:chPref val="0"/>
          <dgm:bulletEnabled val="1"/>
        </dgm:presLayoutVars>
      </dgm:prSet>
      <dgm:spPr/>
    </dgm:pt>
    <dgm:pt modelId="{918B0E2D-FB85-422F-88C7-18403C96B29A}" type="pres">
      <dgm:prSet presAssocID="{E2B5C874-25ED-42C1-A041-78FF84E636F5}" presName="Parent" presStyleLbl="revTx" presStyleIdx="1" presStyleCnt="2">
        <dgm:presLayoutVars>
          <dgm:chMax val="1"/>
          <dgm:chPref val="0"/>
          <dgm:bulletEnabled val="1"/>
        </dgm:presLayoutVars>
      </dgm:prSet>
      <dgm:spPr/>
    </dgm:pt>
  </dgm:ptLst>
  <dgm:cxnLst>
    <dgm:cxn modelId="{B617AB63-23AF-4505-9B1B-8989D16F3419}" type="presOf" srcId="{682CA852-6581-4DB2-8EE3-0C652292DE37}" destId="{FA5C0E0A-9339-43C0-9A60-8A3B81CD038A}" srcOrd="0" destOrd="0" presId="urn:microsoft.com/office/officeart/2008/layout/CaptionedPictures"/>
    <dgm:cxn modelId="{5F909647-850A-447D-8B2F-D3F8043B397C}" type="presOf" srcId="{9EEEBF20-23D5-4A14-BCEF-E1621A293E7E}" destId="{ECDF43E0-C63F-4902-B662-C2010F23BA5D}" srcOrd="0" destOrd="0" presId="urn:microsoft.com/office/officeart/2008/layout/CaptionedPictures"/>
    <dgm:cxn modelId="{AEC2D055-B639-432A-B7AB-A0B02169D5FC}" srcId="{2B50FEB4-6D23-4FD5-9E92-47F0F39D887C}" destId="{E2B5C874-25ED-42C1-A041-78FF84E636F5}" srcOrd="1" destOrd="0" parTransId="{DDEAED53-04C8-4D11-A530-0710C25A4B35}" sibTransId="{8171E47A-19BD-4C8A-9591-1407849E790C}"/>
    <dgm:cxn modelId="{AD87BD57-4E6E-44D6-A62D-152595CCB36B}" srcId="{2B50FEB4-6D23-4FD5-9E92-47F0F39D887C}" destId="{9E4D8D55-92AF-4492-8538-BE3DBCE57A1F}" srcOrd="0" destOrd="0" parTransId="{16008A79-5966-4A3B-8DF5-FE744890EBFF}" sibTransId="{7331C43B-8802-4D63-A8F3-5A5C0BB9EF4F}"/>
    <dgm:cxn modelId="{CB736AB0-5E6D-4029-BB8B-F19AF7584144}" srcId="{E2B5C874-25ED-42C1-A041-78FF84E636F5}" destId="{682CA852-6581-4DB2-8EE3-0C652292DE37}" srcOrd="0" destOrd="0" parTransId="{C8D8C9C5-F7E7-4D3E-91FB-E7178803AAE9}" sibTransId="{34656464-40E0-486A-959B-9FE1B0519F8D}"/>
    <dgm:cxn modelId="{11623ECC-5085-4340-AD96-349B99EB2303}" srcId="{9E4D8D55-92AF-4492-8538-BE3DBCE57A1F}" destId="{9EEEBF20-23D5-4A14-BCEF-E1621A293E7E}" srcOrd="0" destOrd="0" parTransId="{5FB87EF6-A308-4B21-AB39-10E369653BF6}" sibTransId="{99A44F3D-8F97-41AE-802C-D6E0C88C0270}"/>
    <dgm:cxn modelId="{4AF642EC-88BC-4D65-BF0D-306796FC0636}" type="presOf" srcId="{2B50FEB4-6D23-4FD5-9E92-47F0F39D887C}" destId="{C10108D7-F6BF-42B9-98D4-66DB2E6D3988}" srcOrd="0" destOrd="0" presId="urn:microsoft.com/office/officeart/2008/layout/CaptionedPictures"/>
    <dgm:cxn modelId="{643DB1F3-52B5-42CB-A343-670AE7C865CB}" type="presOf" srcId="{E2B5C874-25ED-42C1-A041-78FF84E636F5}" destId="{918B0E2D-FB85-422F-88C7-18403C96B29A}" srcOrd="0" destOrd="0" presId="urn:microsoft.com/office/officeart/2008/layout/CaptionedPictures"/>
    <dgm:cxn modelId="{8794BAF3-617D-4D56-8C40-37AE9BD673C8}" type="presOf" srcId="{9E4D8D55-92AF-4492-8538-BE3DBCE57A1F}" destId="{D700CC75-15B4-48D5-9F8F-1038F6E4039E}" srcOrd="0" destOrd="0" presId="urn:microsoft.com/office/officeart/2008/layout/CaptionedPictures"/>
    <dgm:cxn modelId="{8421002E-557B-41A4-B7BA-77E143BF3FFF}" type="presParOf" srcId="{C10108D7-F6BF-42B9-98D4-66DB2E6D3988}" destId="{EE3DB47D-F13E-4430-BF06-9610D15D55E2}" srcOrd="0" destOrd="0" presId="urn:microsoft.com/office/officeart/2008/layout/CaptionedPictures"/>
    <dgm:cxn modelId="{690E4524-F50F-447A-B9DF-A05A8BCE58CF}" type="presParOf" srcId="{EE3DB47D-F13E-4430-BF06-9610D15D55E2}" destId="{96F7FF17-939C-4535-B1D4-671FE742D3CB}" srcOrd="0" destOrd="0" presId="urn:microsoft.com/office/officeart/2008/layout/CaptionedPictures"/>
    <dgm:cxn modelId="{A22AAAB3-6181-4F2F-970C-AB3AEBCCDFFF}" type="presParOf" srcId="{EE3DB47D-F13E-4430-BF06-9610D15D55E2}" destId="{A8C9BE54-D4C3-4AC8-8912-5F34CE8A86BA}" srcOrd="1" destOrd="0" presId="urn:microsoft.com/office/officeart/2008/layout/CaptionedPictures"/>
    <dgm:cxn modelId="{5BFCBFA6-6255-409E-973B-68D8652733A0}" type="presParOf" srcId="{EE3DB47D-F13E-4430-BF06-9610D15D55E2}" destId="{0FBFBBB3-5137-463B-990D-AA604F21F354}" srcOrd="2" destOrd="0" presId="urn:microsoft.com/office/officeart/2008/layout/CaptionedPictures"/>
    <dgm:cxn modelId="{1290BA36-6AC8-45FE-AC14-8953404A7A9D}" type="presParOf" srcId="{0FBFBBB3-5137-463B-990D-AA604F21F354}" destId="{ECDF43E0-C63F-4902-B662-C2010F23BA5D}" srcOrd="0" destOrd="0" presId="urn:microsoft.com/office/officeart/2008/layout/CaptionedPictures"/>
    <dgm:cxn modelId="{A11462F0-951D-4046-BB04-0A6A13A582AA}" type="presParOf" srcId="{0FBFBBB3-5137-463B-990D-AA604F21F354}" destId="{D700CC75-15B4-48D5-9F8F-1038F6E4039E}" srcOrd="1" destOrd="0" presId="urn:microsoft.com/office/officeart/2008/layout/CaptionedPictures"/>
    <dgm:cxn modelId="{EFF42D21-D691-4AB4-BD40-0F063F25559E}" type="presParOf" srcId="{C10108D7-F6BF-42B9-98D4-66DB2E6D3988}" destId="{E3BBB078-4215-430E-B979-AF4652B9C162}" srcOrd="1" destOrd="0" presId="urn:microsoft.com/office/officeart/2008/layout/CaptionedPictures"/>
    <dgm:cxn modelId="{2F5D96DC-15CE-4527-A20D-AC6305E961C5}" type="presParOf" srcId="{C10108D7-F6BF-42B9-98D4-66DB2E6D3988}" destId="{84FD4711-ABBD-4203-BAE3-BB6E85E00311}" srcOrd="2" destOrd="0" presId="urn:microsoft.com/office/officeart/2008/layout/CaptionedPictures"/>
    <dgm:cxn modelId="{BEF28D2F-6F47-4A86-BF8A-42B73A98AE39}" type="presParOf" srcId="{84FD4711-ABBD-4203-BAE3-BB6E85E00311}" destId="{9E6793D5-83C2-4941-BCDC-B12897FAC054}" srcOrd="0" destOrd="0" presId="urn:microsoft.com/office/officeart/2008/layout/CaptionedPictures"/>
    <dgm:cxn modelId="{D74E3D08-815C-4787-9BC0-ABB619D48713}" type="presParOf" srcId="{84FD4711-ABBD-4203-BAE3-BB6E85E00311}" destId="{99BCED7E-AF95-49DE-896C-A8F2F81A5DAD}" srcOrd="1" destOrd="0" presId="urn:microsoft.com/office/officeart/2008/layout/CaptionedPictures"/>
    <dgm:cxn modelId="{C221D8E4-3183-4958-A1AB-3DC52D3EE9D8}" type="presParOf" srcId="{84FD4711-ABBD-4203-BAE3-BB6E85E00311}" destId="{8FA03E85-7F0F-4F4E-AEB2-934724B54FFE}" srcOrd="2" destOrd="0" presId="urn:microsoft.com/office/officeart/2008/layout/CaptionedPictures"/>
    <dgm:cxn modelId="{DE6D4940-177E-46A3-BFFD-3621269B07BC}" type="presParOf" srcId="{8FA03E85-7F0F-4F4E-AEB2-934724B54FFE}" destId="{FA5C0E0A-9339-43C0-9A60-8A3B81CD038A}" srcOrd="0" destOrd="0" presId="urn:microsoft.com/office/officeart/2008/layout/CaptionedPictures"/>
    <dgm:cxn modelId="{EF071954-B7E9-48CA-AACB-289B67139E19}" type="presParOf" srcId="{8FA03E85-7F0F-4F4E-AEB2-934724B54FFE}" destId="{918B0E2D-FB85-422F-88C7-18403C96B29A}" srcOrd="1" destOrd="0" presId="urn:microsoft.com/office/officeart/2008/layout/CaptionedPicture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5DEF71-3747-4D5F-B51B-696F1DE44006}">
      <dsp:nvSpPr>
        <dsp:cNvPr id="0" name=""/>
        <dsp:cNvSpPr/>
      </dsp:nvSpPr>
      <dsp:spPr>
        <a:xfrm>
          <a:off x="3775" y="343477"/>
          <a:ext cx="2448944" cy="1809760"/>
        </a:xfrm>
        <a:prstGeom prst="rect">
          <a:avLst/>
        </a:prstGeom>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15F5E044-71C9-4B97-942F-B3829416D1C5}">
      <dsp:nvSpPr>
        <dsp:cNvPr id="0" name=""/>
        <dsp:cNvSpPr/>
      </dsp:nvSpPr>
      <dsp:spPr>
        <a:xfrm>
          <a:off x="498775" y="1825094"/>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ea typeface="Verdana" panose="020B0604030504040204" pitchFamily="34" charset="0"/>
            </a:rPr>
            <a:t>Humberto Insolera</a:t>
          </a:r>
        </a:p>
        <a:p>
          <a:pPr marL="57150" lvl="1" indent="-57150" algn="l" defTabSz="444500">
            <a:lnSpc>
              <a:spcPct val="90000"/>
            </a:lnSpc>
            <a:spcBef>
              <a:spcPct val="0"/>
            </a:spcBef>
            <a:spcAft>
              <a:spcPct val="15000"/>
            </a:spcAft>
            <a:buChar char="•"/>
          </a:pPr>
          <a:r>
            <a:rPr lang="en-GB" sz="1000" kern="1200" noProof="0" dirty="0">
              <a:latin typeface="+mn-lt"/>
              <a:ea typeface="Verdana" panose="020B0604030504040204" pitchFamily="34" charset="0"/>
            </a:rPr>
            <a:t>European Disability Forum</a:t>
          </a:r>
        </a:p>
      </dsp:txBody>
      <dsp:txXfrm>
        <a:off x="498775" y="1825094"/>
        <a:ext cx="2110260" cy="507130"/>
      </dsp:txXfrm>
    </dsp:sp>
    <dsp:sp modelId="{FBC8CB5E-0CFD-4736-A3B1-83CE0F586C61}">
      <dsp:nvSpPr>
        <dsp:cNvPr id="0" name=""/>
        <dsp:cNvSpPr/>
      </dsp:nvSpPr>
      <dsp:spPr>
        <a:xfrm>
          <a:off x="3088198" y="343477"/>
          <a:ext cx="2448944" cy="1809760"/>
        </a:xfrm>
        <a:prstGeom prst="rect">
          <a:avLst/>
        </a:prstGeom>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4F00F24F-E047-4390-AF48-42872D800D19}">
      <dsp:nvSpPr>
        <dsp:cNvPr id="0" name=""/>
        <dsp:cNvSpPr/>
      </dsp:nvSpPr>
      <dsp:spPr>
        <a:xfrm>
          <a:off x="3583197" y="1825094"/>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ea typeface="Verdana" panose="020B0604030504040204" pitchFamily="34" charset="0"/>
            </a:rPr>
            <a:t>Kave Noori</a:t>
          </a:r>
        </a:p>
        <a:p>
          <a:pPr marL="57150" lvl="1" indent="-57150" algn="l" defTabSz="444500">
            <a:lnSpc>
              <a:spcPct val="90000"/>
            </a:lnSpc>
            <a:spcBef>
              <a:spcPct val="0"/>
            </a:spcBef>
            <a:spcAft>
              <a:spcPct val="15000"/>
            </a:spcAft>
            <a:buChar char="•"/>
          </a:pPr>
          <a:r>
            <a:rPr lang="en-GB" sz="1000" kern="1200" noProof="0" dirty="0">
              <a:latin typeface="+mn-lt"/>
              <a:ea typeface="Verdana" panose="020B0604030504040204" pitchFamily="34" charset="0"/>
            </a:rPr>
            <a:t>European Disability Forum</a:t>
          </a:r>
        </a:p>
      </dsp:txBody>
      <dsp:txXfrm>
        <a:off x="3583197" y="1825094"/>
        <a:ext cx="2110260" cy="507130"/>
      </dsp:txXfrm>
    </dsp:sp>
    <dsp:sp modelId="{49488D0F-FBB7-4DD5-A9CE-AB60335360A2}">
      <dsp:nvSpPr>
        <dsp:cNvPr id="0" name=""/>
        <dsp:cNvSpPr/>
      </dsp:nvSpPr>
      <dsp:spPr>
        <a:xfrm>
          <a:off x="6172620" y="343477"/>
          <a:ext cx="2448944" cy="1809760"/>
        </a:xfrm>
        <a:prstGeom prst="rect">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EE699DE1-E0D2-4AF3-88A2-007A1EC7ACCA}">
      <dsp:nvSpPr>
        <dsp:cNvPr id="0" name=""/>
        <dsp:cNvSpPr/>
      </dsp:nvSpPr>
      <dsp:spPr>
        <a:xfrm>
          <a:off x="6667620" y="1825094"/>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ea typeface="Verdana" panose="020B0604030504040204" pitchFamily="34" charset="0"/>
            </a:rPr>
            <a:t>Blue Tiyavorabun</a:t>
          </a:r>
        </a:p>
        <a:p>
          <a:pPr marL="57150" lvl="1" indent="-57150" algn="l" defTabSz="444500">
            <a:lnSpc>
              <a:spcPct val="90000"/>
            </a:lnSpc>
            <a:spcBef>
              <a:spcPct val="0"/>
            </a:spcBef>
            <a:spcAft>
              <a:spcPct val="15000"/>
            </a:spcAft>
            <a:buChar char="•"/>
          </a:pPr>
          <a:r>
            <a:rPr lang="en-GB" sz="1000" kern="1200" noProof="0" dirty="0">
              <a:latin typeface="+mn-lt"/>
              <a:ea typeface="Verdana" panose="020B0604030504040204" pitchFamily="34" charset="0"/>
            </a:rPr>
            <a:t>European Digital Rights (</a:t>
          </a:r>
          <a:r>
            <a:rPr lang="en-GB" sz="1000" kern="1200" noProof="0" dirty="0" err="1">
              <a:latin typeface="+mn-lt"/>
              <a:ea typeface="Verdana" panose="020B0604030504040204" pitchFamily="34" charset="0"/>
            </a:rPr>
            <a:t>EDRi</a:t>
          </a:r>
          <a:r>
            <a:rPr lang="en-GB" sz="1000" kern="1200" noProof="0" dirty="0">
              <a:latin typeface="+mn-lt"/>
              <a:ea typeface="Verdana" panose="020B0604030504040204" pitchFamily="34" charset="0"/>
            </a:rPr>
            <a:t>)</a:t>
          </a:r>
        </a:p>
      </dsp:txBody>
      <dsp:txXfrm>
        <a:off x="6667620" y="1825094"/>
        <a:ext cx="2110260" cy="507130"/>
      </dsp:txXfrm>
    </dsp:sp>
    <dsp:sp modelId="{4CBE9776-CB10-4C6D-B08B-498C5D452CB4}">
      <dsp:nvSpPr>
        <dsp:cNvPr id="0" name=""/>
        <dsp:cNvSpPr/>
      </dsp:nvSpPr>
      <dsp:spPr>
        <a:xfrm>
          <a:off x="9257043" y="343477"/>
          <a:ext cx="2448944" cy="1809760"/>
        </a:xfrm>
        <a:prstGeom prst="rect">
          <a:avLst/>
        </a:prstGeom>
        <a:blipFill>
          <a:blip xmlns:r="http://schemas.openxmlformats.org/officeDocument/2006/relationships" r:embed="rId3"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D5F112D4-0017-4397-8EE4-CF10B1CB177D}">
      <dsp:nvSpPr>
        <dsp:cNvPr id="0" name=""/>
        <dsp:cNvSpPr/>
      </dsp:nvSpPr>
      <dsp:spPr>
        <a:xfrm>
          <a:off x="9752042" y="1825094"/>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ea typeface="Verdana" panose="020B0604030504040204" pitchFamily="34" charset="0"/>
            </a:rPr>
            <a:t>Alex</a:t>
          </a:r>
        </a:p>
        <a:p>
          <a:pPr marL="57150" lvl="1" indent="-57150" algn="l" defTabSz="444500">
            <a:lnSpc>
              <a:spcPct val="90000"/>
            </a:lnSpc>
            <a:spcBef>
              <a:spcPct val="0"/>
            </a:spcBef>
            <a:spcAft>
              <a:spcPct val="15000"/>
            </a:spcAft>
            <a:buChar char="•"/>
          </a:pPr>
          <a:r>
            <a:rPr lang="en-GB" sz="1000" kern="1200" noProof="0" dirty="0">
              <a:latin typeface="+mn-lt"/>
              <a:ea typeface="Verdana" panose="020B0604030504040204" pitchFamily="34" charset="0"/>
            </a:rPr>
            <a:t>La Quadrature du Net</a:t>
          </a:r>
        </a:p>
      </dsp:txBody>
      <dsp:txXfrm>
        <a:off x="9752042" y="1825094"/>
        <a:ext cx="2110260" cy="507130"/>
      </dsp:txXfrm>
    </dsp:sp>
    <dsp:sp modelId="{5731946B-98C0-4355-A3F9-CEA64C9D5446}">
      <dsp:nvSpPr>
        <dsp:cNvPr id="0" name=""/>
        <dsp:cNvSpPr/>
      </dsp:nvSpPr>
      <dsp:spPr>
        <a:xfrm>
          <a:off x="1501391" y="2592751"/>
          <a:ext cx="2448944" cy="1809760"/>
        </a:xfrm>
        <a:prstGeom prst="rect">
          <a:avLst/>
        </a:prstGeom>
        <a:blipFill rotWithShape="1">
          <a:blip xmlns:r="http://schemas.openxmlformats.org/officeDocument/2006/relationships" r:embed="rId4"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2675010E-8B25-473B-B2B8-84FE1A6DEE97}">
      <dsp:nvSpPr>
        <dsp:cNvPr id="0" name=""/>
        <dsp:cNvSpPr/>
      </dsp:nvSpPr>
      <dsp:spPr>
        <a:xfrm>
          <a:off x="2040986" y="4074368"/>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ea typeface="Verdana" panose="020B0604030504040204" pitchFamily="34" charset="0"/>
            </a:rPr>
            <a:t>Mia Ahlgren</a:t>
          </a:r>
        </a:p>
        <a:p>
          <a:pPr marL="57150" lvl="1" indent="-57150" algn="l" defTabSz="444500">
            <a:lnSpc>
              <a:spcPct val="90000"/>
            </a:lnSpc>
            <a:spcBef>
              <a:spcPct val="0"/>
            </a:spcBef>
            <a:spcAft>
              <a:spcPct val="15000"/>
            </a:spcAft>
            <a:buChar char="•"/>
          </a:pPr>
          <a:r>
            <a:rPr lang="en-GB" sz="1000" kern="1200" noProof="0" dirty="0">
              <a:latin typeface="+mn-lt"/>
              <a:ea typeface="Verdana" panose="020B0604030504040204" pitchFamily="34" charset="0"/>
            </a:rPr>
            <a:t>Swedish Disability Federation</a:t>
          </a:r>
        </a:p>
      </dsp:txBody>
      <dsp:txXfrm>
        <a:off x="2040986" y="4074368"/>
        <a:ext cx="2110260" cy="507130"/>
      </dsp:txXfrm>
    </dsp:sp>
    <dsp:sp modelId="{A7243BE7-570F-494C-92DA-D76BE8A1294A}">
      <dsp:nvSpPr>
        <dsp:cNvPr id="0" name=""/>
        <dsp:cNvSpPr/>
      </dsp:nvSpPr>
      <dsp:spPr>
        <a:xfrm>
          <a:off x="4630409" y="2592751"/>
          <a:ext cx="2448944" cy="1809760"/>
        </a:xfrm>
        <a:prstGeom prst="rect">
          <a:avLst/>
        </a:prstGeom>
        <a:blipFill dpi="0" rotWithShape="1">
          <a:blip xmlns:r="http://schemas.openxmlformats.org/officeDocument/2006/relationships" r:embed="rId5"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50B69209-61BF-4660-9947-187EFDEF8A38}">
      <dsp:nvSpPr>
        <dsp:cNvPr id="0" name=""/>
        <dsp:cNvSpPr/>
      </dsp:nvSpPr>
      <dsp:spPr>
        <a:xfrm>
          <a:off x="5125408" y="4074368"/>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rPr>
            <a:t>Pilar Villarino</a:t>
          </a:r>
          <a:endParaRPr lang="en-GB" sz="1400" kern="1200" noProof="0" dirty="0">
            <a:latin typeface="+mn-lt"/>
            <a:ea typeface="Verdana" panose="020B0604030504040204" pitchFamily="34" charset="0"/>
          </a:endParaRPr>
        </a:p>
        <a:p>
          <a:pPr marL="57150" lvl="1" indent="-57150" algn="l" defTabSz="444500">
            <a:lnSpc>
              <a:spcPct val="90000"/>
            </a:lnSpc>
            <a:spcBef>
              <a:spcPct val="0"/>
            </a:spcBef>
            <a:spcAft>
              <a:spcPct val="15000"/>
            </a:spcAft>
            <a:buNone/>
          </a:pPr>
          <a:r>
            <a:rPr lang="en-GB" sz="1000" kern="1200" noProof="0" dirty="0">
              <a:latin typeface="+mn-lt"/>
              <a:ea typeface="Verdana" panose="020B0604030504040204" pitchFamily="34" charset="0"/>
            </a:rPr>
            <a:t>CERMI</a:t>
          </a:r>
        </a:p>
      </dsp:txBody>
      <dsp:txXfrm>
        <a:off x="5125408" y="4074368"/>
        <a:ext cx="2110260" cy="507130"/>
      </dsp:txXfrm>
    </dsp:sp>
    <dsp:sp modelId="{BCE39D32-832A-49BE-BC99-9AEDCB80CC7C}">
      <dsp:nvSpPr>
        <dsp:cNvPr id="0" name=""/>
        <dsp:cNvSpPr/>
      </dsp:nvSpPr>
      <dsp:spPr>
        <a:xfrm>
          <a:off x="7714831" y="2592751"/>
          <a:ext cx="2448944" cy="1809760"/>
        </a:xfrm>
        <a:prstGeom prst="rect">
          <a:avLst/>
        </a:prstGeom>
        <a:blipFill rotWithShape="1">
          <a:blip xmlns:r="http://schemas.openxmlformats.org/officeDocument/2006/relationships" r:embed="rId6" cstate="screen">
            <a:extLst>
              <a:ext uri="{28A0092B-C50C-407E-A947-70E740481C1C}">
                <a14:useLocalDpi xmlns:a14="http://schemas.microsoft.com/office/drawing/2010/main"/>
              </a:ext>
            </a:extLst>
          </a:blip>
          <a:srcRect/>
          <a:stretch>
            <a:fillRect/>
          </a:stretch>
        </a:blipFill>
        <a:ln>
          <a:noFill/>
        </a:ln>
        <a:effectLst/>
      </dsp:spPr>
      <dsp:style>
        <a:lnRef idx="0">
          <a:scrgbClr r="0" g="0" b="0"/>
        </a:lnRef>
        <a:fillRef idx="1">
          <a:scrgbClr r="0" g="0" b="0"/>
        </a:fillRef>
        <a:effectRef idx="0">
          <a:scrgbClr r="0" g="0" b="0"/>
        </a:effectRef>
        <a:fontRef idx="minor"/>
      </dsp:style>
    </dsp:sp>
    <dsp:sp modelId="{98060DDA-BDFB-4E71-AEE8-2D0EFDB9DD95}">
      <dsp:nvSpPr>
        <dsp:cNvPr id="0" name=""/>
        <dsp:cNvSpPr/>
      </dsp:nvSpPr>
      <dsp:spPr>
        <a:xfrm>
          <a:off x="8209831" y="4074368"/>
          <a:ext cx="2110260" cy="507130"/>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l" defTabSz="622300">
            <a:lnSpc>
              <a:spcPct val="90000"/>
            </a:lnSpc>
            <a:spcBef>
              <a:spcPct val="0"/>
            </a:spcBef>
            <a:spcAft>
              <a:spcPct val="5000"/>
            </a:spcAft>
            <a:buNone/>
          </a:pPr>
          <a:r>
            <a:rPr lang="en-GB" sz="1400" kern="1200" noProof="0" dirty="0">
              <a:latin typeface="+mn-lt"/>
              <a:ea typeface="Verdana" panose="020B0604030504040204" pitchFamily="34" charset="0"/>
            </a:rPr>
            <a:t>Alejandro Moledo</a:t>
          </a:r>
        </a:p>
        <a:p>
          <a:pPr marL="57150" lvl="1" indent="-57150" algn="l" defTabSz="444500">
            <a:lnSpc>
              <a:spcPct val="90000"/>
            </a:lnSpc>
            <a:spcBef>
              <a:spcPct val="0"/>
            </a:spcBef>
            <a:spcAft>
              <a:spcPct val="15000"/>
            </a:spcAft>
            <a:buNone/>
          </a:pPr>
          <a:r>
            <a:rPr lang="en-GB" sz="1000" kern="1200" noProof="0" dirty="0">
              <a:latin typeface="+mn-lt"/>
              <a:ea typeface="Verdana" panose="020B0604030504040204" pitchFamily="34" charset="0"/>
            </a:rPr>
            <a:t>European Disability Forum</a:t>
          </a:r>
        </a:p>
      </dsp:txBody>
      <dsp:txXfrm>
        <a:off x="8209831" y="4074368"/>
        <a:ext cx="2110260" cy="5071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25EDC-4B41-483A-9C18-58CC7F67D5E9}">
      <dsp:nvSpPr>
        <dsp:cNvPr id="0" name=""/>
        <dsp:cNvSpPr/>
      </dsp:nvSpPr>
      <dsp:spPr>
        <a:xfrm>
          <a:off x="7990" y="684229"/>
          <a:ext cx="704370" cy="70437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24897CA-2746-456C-9895-7C80B1B08993}">
      <dsp:nvSpPr>
        <dsp:cNvPr id="0" name=""/>
        <dsp:cNvSpPr/>
      </dsp:nvSpPr>
      <dsp:spPr>
        <a:xfrm>
          <a:off x="7990" y="1526138"/>
          <a:ext cx="2012485" cy="433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b="1" kern="1200" noProof="0" dirty="0">
              <a:latin typeface="Verdana" panose="020B0604030504040204" pitchFamily="34" charset="0"/>
              <a:ea typeface="Verdana" panose="020B0604030504040204" pitchFamily="34" charset="0"/>
            </a:rPr>
            <a:t>Forbidden</a:t>
          </a:r>
          <a:endParaRPr lang="en-GB" sz="1400" kern="1200" noProof="0" dirty="0">
            <a:latin typeface="Verdana" panose="020B0604030504040204" pitchFamily="34" charset="0"/>
            <a:ea typeface="Verdana" panose="020B0604030504040204" pitchFamily="34" charset="0"/>
          </a:endParaRPr>
        </a:p>
      </dsp:txBody>
      <dsp:txXfrm>
        <a:off x="7990" y="1526138"/>
        <a:ext cx="2012485" cy="433942"/>
      </dsp:txXfrm>
    </dsp:sp>
    <dsp:sp modelId="{E554FFB4-6870-4739-8862-F25781B44DDC}">
      <dsp:nvSpPr>
        <dsp:cNvPr id="0" name=""/>
        <dsp:cNvSpPr/>
      </dsp:nvSpPr>
      <dsp:spPr>
        <a:xfrm>
          <a:off x="7990" y="2024052"/>
          <a:ext cx="2012485" cy="185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No emotion checking AI in schools or work (exceptions apply)</a:t>
          </a:r>
        </a:p>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No AI taking faces from the internet or cameras to recognize people.</a:t>
          </a:r>
        </a:p>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No AI guessing if someone will be a criminal based on how they look or act.</a:t>
          </a:r>
        </a:p>
      </dsp:txBody>
      <dsp:txXfrm>
        <a:off x="7990" y="2024052"/>
        <a:ext cx="2012485" cy="1858752"/>
      </dsp:txXfrm>
    </dsp:sp>
    <dsp:sp modelId="{8969967C-D7C5-4890-B340-DEC95580D6D6}">
      <dsp:nvSpPr>
        <dsp:cNvPr id="0" name=""/>
        <dsp:cNvSpPr/>
      </dsp:nvSpPr>
      <dsp:spPr>
        <a:xfrm>
          <a:off x="2186608" y="666507"/>
          <a:ext cx="704370" cy="70437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85010DA-CB28-43FD-8E15-D8B73EF3AFFE}">
      <dsp:nvSpPr>
        <dsp:cNvPr id="0" name=""/>
        <dsp:cNvSpPr/>
      </dsp:nvSpPr>
      <dsp:spPr>
        <a:xfrm>
          <a:off x="2372661" y="1526138"/>
          <a:ext cx="2012485" cy="433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b="1" kern="1200" noProof="0" dirty="0">
              <a:latin typeface="Verdana" panose="020B0604030504040204" pitchFamily="34" charset="0"/>
              <a:ea typeface="Verdana" panose="020B0604030504040204" pitchFamily="34" charset="0"/>
            </a:rPr>
            <a:t>High risk:</a:t>
          </a:r>
          <a:endParaRPr lang="en-GB" sz="1400" kern="1200" noProof="0" dirty="0">
            <a:latin typeface="Verdana" panose="020B0604030504040204" pitchFamily="34" charset="0"/>
            <a:ea typeface="Verdana" panose="020B0604030504040204" pitchFamily="34" charset="0"/>
          </a:endParaRPr>
        </a:p>
      </dsp:txBody>
      <dsp:txXfrm>
        <a:off x="2372661" y="1526138"/>
        <a:ext cx="2012485" cy="433942"/>
      </dsp:txXfrm>
    </dsp:sp>
    <dsp:sp modelId="{A2680511-1AAD-423F-A5FD-95ED28C970A4}">
      <dsp:nvSpPr>
        <dsp:cNvPr id="0" name=""/>
        <dsp:cNvSpPr/>
      </dsp:nvSpPr>
      <dsp:spPr>
        <a:xfrm>
          <a:off x="2372661" y="2024052"/>
          <a:ext cx="2012485" cy="1858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Important decisions AI helps with: Who gets into a school, who gets a job, or who gets help from the government.</a:t>
          </a:r>
        </a:p>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These AIs have to follow strict rules to make sure they are fair.</a:t>
          </a:r>
        </a:p>
      </dsp:txBody>
      <dsp:txXfrm>
        <a:off x="2372661" y="2024052"/>
        <a:ext cx="2012485" cy="1858752"/>
      </dsp:txXfrm>
    </dsp:sp>
    <dsp:sp modelId="{EA168372-4C26-43C8-9218-57C4749718B5}">
      <dsp:nvSpPr>
        <dsp:cNvPr id="0" name=""/>
        <dsp:cNvSpPr/>
      </dsp:nvSpPr>
      <dsp:spPr>
        <a:xfrm>
          <a:off x="4737332" y="598701"/>
          <a:ext cx="704370" cy="70437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58B0FE8-AF17-4D3E-B090-C1F2F5A3F102}">
      <dsp:nvSpPr>
        <dsp:cNvPr id="0" name=""/>
        <dsp:cNvSpPr/>
      </dsp:nvSpPr>
      <dsp:spPr>
        <a:xfrm>
          <a:off x="4737332" y="1447965"/>
          <a:ext cx="2012485" cy="433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noProof="0" dirty="0">
              <a:latin typeface="Verdana" panose="020B0604030504040204" pitchFamily="34" charset="0"/>
              <a:ea typeface="Verdana" panose="020B0604030504040204" pitchFamily="34" charset="0"/>
            </a:rPr>
            <a:t>Transparency risk</a:t>
          </a:r>
        </a:p>
      </dsp:txBody>
      <dsp:txXfrm>
        <a:off x="4737332" y="1447965"/>
        <a:ext cx="2012485" cy="433942"/>
      </dsp:txXfrm>
    </dsp:sp>
    <dsp:sp modelId="{30989E97-1212-420C-892F-27C04DC279EA}">
      <dsp:nvSpPr>
        <dsp:cNvPr id="0" name=""/>
        <dsp:cNvSpPr/>
      </dsp:nvSpPr>
      <dsp:spPr>
        <a:xfrm>
          <a:off x="4737332" y="1949300"/>
          <a:ext cx="2012485" cy="2019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Certain AI systems that interact with people (such as chatbots), generate or manipulate content (such as deepfakes)</a:t>
          </a:r>
        </a:p>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Must inform people they are not human or AI-generated content. </a:t>
          </a:r>
        </a:p>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Some AI systems can be high risk and transparency risk at the same time</a:t>
          </a:r>
        </a:p>
      </dsp:txBody>
      <dsp:txXfrm>
        <a:off x="4737332" y="1949300"/>
        <a:ext cx="2012485" cy="2019033"/>
      </dsp:txXfrm>
    </dsp:sp>
    <dsp:sp modelId="{E40ED68C-BCF9-49CF-B5FA-BDC5BA204433}">
      <dsp:nvSpPr>
        <dsp:cNvPr id="0" name=""/>
        <dsp:cNvSpPr/>
      </dsp:nvSpPr>
      <dsp:spPr>
        <a:xfrm>
          <a:off x="7102002" y="598701"/>
          <a:ext cx="704370" cy="70437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CB41D6-CFDC-4619-818C-0054549A19ED}">
      <dsp:nvSpPr>
        <dsp:cNvPr id="0" name=""/>
        <dsp:cNvSpPr/>
      </dsp:nvSpPr>
      <dsp:spPr>
        <a:xfrm>
          <a:off x="7102002" y="1447965"/>
          <a:ext cx="2012485" cy="433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b="1" kern="1200" noProof="0" dirty="0">
              <a:latin typeface="Verdana" panose="020B0604030504040204" pitchFamily="34" charset="0"/>
              <a:ea typeface="Verdana" panose="020B0604030504040204" pitchFamily="34" charset="0"/>
            </a:rPr>
            <a:t>Low risk:</a:t>
          </a:r>
          <a:endParaRPr lang="en-GB" sz="1400" kern="1200" noProof="0" dirty="0">
            <a:latin typeface="Verdana" panose="020B0604030504040204" pitchFamily="34" charset="0"/>
            <a:ea typeface="Verdana" panose="020B0604030504040204" pitchFamily="34" charset="0"/>
          </a:endParaRPr>
        </a:p>
      </dsp:txBody>
      <dsp:txXfrm>
        <a:off x="7102002" y="1447965"/>
        <a:ext cx="2012485" cy="433942"/>
      </dsp:txXfrm>
    </dsp:sp>
    <dsp:sp modelId="{6BC4115B-A4B9-41C9-9894-56FCB7A75C9D}">
      <dsp:nvSpPr>
        <dsp:cNvPr id="0" name=""/>
        <dsp:cNvSpPr/>
      </dsp:nvSpPr>
      <dsp:spPr>
        <a:xfrm>
          <a:off x="7102002" y="1949300"/>
          <a:ext cx="2012485" cy="2019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AI that helps with simple tasks like stopping spam emails or making games fun.</a:t>
          </a:r>
        </a:p>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These are okay to use without extra rules but must still be safe and private.</a:t>
          </a:r>
        </a:p>
      </dsp:txBody>
      <dsp:txXfrm>
        <a:off x="7102002" y="1949300"/>
        <a:ext cx="2012485" cy="2019033"/>
      </dsp:txXfrm>
    </dsp:sp>
    <dsp:sp modelId="{0AB59392-83C1-46C0-AAFD-24F0CF6A6AC3}">
      <dsp:nvSpPr>
        <dsp:cNvPr id="0" name=""/>
        <dsp:cNvSpPr/>
      </dsp:nvSpPr>
      <dsp:spPr>
        <a:xfrm>
          <a:off x="9466673" y="598701"/>
          <a:ext cx="704370" cy="704370"/>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EAC2208-B532-4DC6-AC82-971787527809}">
      <dsp:nvSpPr>
        <dsp:cNvPr id="0" name=""/>
        <dsp:cNvSpPr/>
      </dsp:nvSpPr>
      <dsp:spPr>
        <a:xfrm>
          <a:off x="9466673" y="1447965"/>
          <a:ext cx="2012485" cy="4339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622300">
            <a:lnSpc>
              <a:spcPct val="100000"/>
            </a:lnSpc>
            <a:spcBef>
              <a:spcPct val="0"/>
            </a:spcBef>
            <a:spcAft>
              <a:spcPct val="35000"/>
            </a:spcAft>
            <a:buNone/>
            <a:defRPr b="1"/>
          </a:pPr>
          <a:r>
            <a:rPr lang="en-GB" sz="1400" kern="1200" noProof="0" dirty="0">
              <a:latin typeface="Verdana" panose="020B0604030504040204" pitchFamily="34" charset="0"/>
              <a:ea typeface="Verdana" panose="020B0604030504040204" pitchFamily="34" charset="0"/>
            </a:rPr>
            <a:t>General purpose AI (GPAI)</a:t>
          </a:r>
        </a:p>
      </dsp:txBody>
      <dsp:txXfrm>
        <a:off x="9466673" y="1447965"/>
        <a:ext cx="2012485" cy="433942"/>
      </dsp:txXfrm>
    </dsp:sp>
    <dsp:sp modelId="{7B412124-CD2F-4B98-83EB-8EB89DDE6B18}">
      <dsp:nvSpPr>
        <dsp:cNvPr id="0" name=""/>
        <dsp:cNvSpPr/>
      </dsp:nvSpPr>
      <dsp:spPr>
        <a:xfrm>
          <a:off x="9466673" y="1949300"/>
          <a:ext cx="2012485" cy="201903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l" defTabSz="488950">
            <a:lnSpc>
              <a:spcPct val="100000"/>
            </a:lnSpc>
            <a:spcBef>
              <a:spcPct val="0"/>
            </a:spcBef>
            <a:spcAft>
              <a:spcPct val="35000"/>
            </a:spcAft>
            <a:buNone/>
          </a:pPr>
          <a:r>
            <a:rPr lang="en-GB" sz="1100" kern="1200" noProof="0" dirty="0">
              <a:latin typeface="Verdana" panose="020B0604030504040204" pitchFamily="34" charset="0"/>
              <a:ea typeface="Verdana" panose="020B0604030504040204" pitchFamily="34" charset="0"/>
            </a:rPr>
            <a:t>GPAI is not part of the risk classification hierarchy. Instead, GPAI models and systems may fall under any of the above categories depending on their use and impact</a:t>
          </a:r>
        </a:p>
      </dsp:txBody>
      <dsp:txXfrm>
        <a:off x="9466673" y="1949300"/>
        <a:ext cx="2012485" cy="201903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8253F-8593-4EFF-9C40-8FAE88E1B4AB}">
      <dsp:nvSpPr>
        <dsp:cNvPr id="0" name=""/>
        <dsp:cNvSpPr/>
      </dsp:nvSpPr>
      <dsp:spPr>
        <a:xfrm>
          <a:off x="0" y="563797"/>
          <a:ext cx="11487149"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4E42EA5-8A12-4ED8-B751-BCDF2198425D}">
      <dsp:nvSpPr>
        <dsp:cNvPr id="0" name=""/>
        <dsp:cNvSpPr/>
      </dsp:nvSpPr>
      <dsp:spPr>
        <a:xfrm>
          <a:off x="574357" y="61957"/>
          <a:ext cx="8041005" cy="1003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1511300">
            <a:lnSpc>
              <a:spcPct val="90000"/>
            </a:lnSpc>
            <a:spcBef>
              <a:spcPct val="0"/>
            </a:spcBef>
            <a:spcAft>
              <a:spcPct val="35000"/>
            </a:spcAft>
            <a:buNone/>
          </a:pPr>
          <a:r>
            <a:rPr lang="en-GB" sz="3400" kern="1200" noProof="0" dirty="0">
              <a:latin typeface="Verdana" panose="020B0604030504040204" pitchFamily="34" charset="0"/>
              <a:ea typeface="Verdana" panose="020B0604030504040204" pitchFamily="34" charset="0"/>
            </a:rPr>
            <a:t>The right to complain</a:t>
          </a:r>
        </a:p>
      </dsp:txBody>
      <dsp:txXfrm>
        <a:off x="623353" y="110953"/>
        <a:ext cx="7943013" cy="905688"/>
      </dsp:txXfrm>
    </dsp:sp>
    <dsp:sp modelId="{C69D8D0D-E954-4013-8662-7102A79BBAD3}">
      <dsp:nvSpPr>
        <dsp:cNvPr id="0" name=""/>
        <dsp:cNvSpPr/>
      </dsp:nvSpPr>
      <dsp:spPr>
        <a:xfrm>
          <a:off x="0" y="2106037"/>
          <a:ext cx="11487149"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8DD3D33-3A28-4FE6-A105-5E6014A32837}">
      <dsp:nvSpPr>
        <dsp:cNvPr id="0" name=""/>
        <dsp:cNvSpPr/>
      </dsp:nvSpPr>
      <dsp:spPr>
        <a:xfrm>
          <a:off x="574357" y="1604197"/>
          <a:ext cx="8041005" cy="1003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1511300">
            <a:lnSpc>
              <a:spcPct val="90000"/>
            </a:lnSpc>
            <a:spcBef>
              <a:spcPct val="0"/>
            </a:spcBef>
            <a:spcAft>
              <a:spcPct val="35000"/>
            </a:spcAft>
            <a:buNone/>
          </a:pPr>
          <a:r>
            <a:rPr lang="en-GB" sz="3400" kern="1200" noProof="0" dirty="0">
              <a:latin typeface="Verdana" panose="020B0604030504040204" pitchFamily="34" charset="0"/>
              <a:ea typeface="Verdana" panose="020B0604030504040204" pitchFamily="34" charset="0"/>
            </a:rPr>
            <a:t>The right to get an explanation</a:t>
          </a:r>
        </a:p>
      </dsp:txBody>
      <dsp:txXfrm>
        <a:off x="623353" y="1653193"/>
        <a:ext cx="7943013" cy="905688"/>
      </dsp:txXfrm>
    </dsp:sp>
    <dsp:sp modelId="{5CADC62E-EBF7-4E85-BFB6-036414C7EF58}">
      <dsp:nvSpPr>
        <dsp:cNvPr id="0" name=""/>
        <dsp:cNvSpPr/>
      </dsp:nvSpPr>
      <dsp:spPr>
        <a:xfrm>
          <a:off x="0" y="3648277"/>
          <a:ext cx="11487149" cy="85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512EE5-3B18-4661-9458-4F69609A537F}">
      <dsp:nvSpPr>
        <dsp:cNvPr id="0" name=""/>
        <dsp:cNvSpPr/>
      </dsp:nvSpPr>
      <dsp:spPr>
        <a:xfrm>
          <a:off x="574357" y="3146437"/>
          <a:ext cx="8041005" cy="100368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1511300">
            <a:lnSpc>
              <a:spcPct val="90000"/>
            </a:lnSpc>
            <a:spcBef>
              <a:spcPct val="0"/>
            </a:spcBef>
            <a:spcAft>
              <a:spcPct val="35000"/>
            </a:spcAft>
            <a:buNone/>
          </a:pPr>
          <a:r>
            <a:rPr lang="en-GB" sz="3400" kern="1200" noProof="0" dirty="0">
              <a:latin typeface="Verdana" panose="020B0604030504040204" pitchFamily="34" charset="0"/>
              <a:ea typeface="Verdana" panose="020B0604030504040204" pitchFamily="34" charset="0"/>
            </a:rPr>
            <a:t>Regulatory sandboxes</a:t>
          </a:r>
        </a:p>
      </dsp:txBody>
      <dsp:txXfrm>
        <a:off x="623353" y="3195433"/>
        <a:ext cx="7943013" cy="9056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498253F-8593-4EFF-9C40-8FAE88E1B4AB}">
      <dsp:nvSpPr>
        <dsp:cNvPr id="0" name=""/>
        <dsp:cNvSpPr/>
      </dsp:nvSpPr>
      <dsp:spPr>
        <a:xfrm>
          <a:off x="0" y="358417"/>
          <a:ext cx="11487149"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4E42EA5-8A12-4ED8-B751-BCDF2198425D}">
      <dsp:nvSpPr>
        <dsp:cNvPr id="0" name=""/>
        <dsp:cNvSpPr/>
      </dsp:nvSpPr>
      <dsp:spPr>
        <a:xfrm>
          <a:off x="574357" y="63217"/>
          <a:ext cx="8041005"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889000">
            <a:lnSpc>
              <a:spcPct val="90000"/>
            </a:lnSpc>
            <a:spcBef>
              <a:spcPct val="0"/>
            </a:spcBef>
            <a:spcAft>
              <a:spcPct val="35000"/>
            </a:spcAft>
            <a:buNone/>
          </a:pPr>
          <a:r>
            <a:rPr lang="en-GB" sz="2000" kern="1200" noProof="0" dirty="0">
              <a:latin typeface="Verdana" panose="020B0604030504040204" pitchFamily="34" charset="0"/>
              <a:ea typeface="Verdana" panose="020B0604030504040204" pitchFamily="34" charset="0"/>
            </a:rPr>
            <a:t>Fundamental Rights Impact Assessments</a:t>
          </a:r>
        </a:p>
      </dsp:txBody>
      <dsp:txXfrm>
        <a:off x="603178" y="92038"/>
        <a:ext cx="7983363" cy="532758"/>
      </dsp:txXfrm>
    </dsp:sp>
    <dsp:sp modelId="{8C0D02B8-98E2-4E0B-9758-76295677ECA9}">
      <dsp:nvSpPr>
        <dsp:cNvPr id="0" name=""/>
        <dsp:cNvSpPr/>
      </dsp:nvSpPr>
      <dsp:spPr>
        <a:xfrm>
          <a:off x="0" y="1265617"/>
          <a:ext cx="11487149" cy="504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6365BBBA-B083-47FD-83DA-662D74242F4B}">
      <dsp:nvSpPr>
        <dsp:cNvPr id="0" name=""/>
        <dsp:cNvSpPr/>
      </dsp:nvSpPr>
      <dsp:spPr>
        <a:xfrm>
          <a:off x="574357" y="970417"/>
          <a:ext cx="8041005"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889000">
            <a:lnSpc>
              <a:spcPct val="90000"/>
            </a:lnSpc>
            <a:spcBef>
              <a:spcPct val="0"/>
            </a:spcBef>
            <a:spcAft>
              <a:spcPct val="35000"/>
            </a:spcAft>
            <a:buNone/>
          </a:pPr>
          <a:r>
            <a:rPr lang="en-GB" sz="2000" kern="1200" noProof="0" dirty="0">
              <a:latin typeface="Verdana" panose="020B0604030504040204" pitchFamily="34" charset="0"/>
              <a:ea typeface="Verdana" panose="020B0604030504040204" pitchFamily="34" charset="0"/>
            </a:rPr>
            <a:t>Testing AI in Real-World Conditions</a:t>
          </a:r>
        </a:p>
      </dsp:txBody>
      <dsp:txXfrm>
        <a:off x="603178" y="999238"/>
        <a:ext cx="7983363" cy="532758"/>
      </dsp:txXfrm>
    </dsp:sp>
    <dsp:sp modelId="{CC1EDF3B-68A6-49A7-8DD3-F2E777FFAFCF}">
      <dsp:nvSpPr>
        <dsp:cNvPr id="0" name=""/>
        <dsp:cNvSpPr/>
      </dsp:nvSpPr>
      <dsp:spPr>
        <a:xfrm>
          <a:off x="0" y="2172817"/>
          <a:ext cx="11487149" cy="23310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530" tIns="416560" rIns="891530" bIns="142240" numCol="1" spcCol="1270" anchor="t" anchorCtr="0">
          <a:noAutofit/>
        </a:bodyPr>
        <a:lstStyle/>
        <a:p>
          <a:pPr marL="228600" lvl="1" indent="-228600" algn="l" defTabSz="889000">
            <a:lnSpc>
              <a:spcPct val="90000"/>
            </a:lnSpc>
            <a:spcBef>
              <a:spcPct val="0"/>
            </a:spcBef>
            <a:spcAft>
              <a:spcPct val="15000"/>
            </a:spcAft>
            <a:buChar char="•"/>
          </a:pPr>
          <a:r>
            <a:rPr lang="en-GB" sz="2000" kern="1200" noProof="0" dirty="0">
              <a:latin typeface="Verdana" panose="020B0604030504040204" pitchFamily="34" charset="0"/>
              <a:ea typeface="Verdana" panose="020B0604030504040204" pitchFamily="34" charset="0"/>
            </a:rPr>
            <a:t>Serious incidents involving high-risk AI systems must be reported to the national market surveillance authority. The European Commission has published draft guidelines for how to report these incidents, </a:t>
          </a:r>
          <a:r>
            <a:rPr lang="en-GB" sz="2000" kern="1200" noProof="0" dirty="0">
              <a:latin typeface="Verdana" panose="020B0604030504040204" pitchFamily="34" charset="0"/>
              <a:ea typeface="Verdana" panose="020B0604030504040204" pitchFamily="34" charset="0"/>
              <a:hlinkClick xmlns:r="http://schemas.openxmlformats.org/officeDocument/2006/relationships" r:id="rId1"/>
            </a:rPr>
            <a:t>open for public consultation</a:t>
          </a:r>
          <a:r>
            <a:rPr lang="en-GB" sz="2000" kern="1200" noProof="0" dirty="0">
              <a:latin typeface="Verdana" panose="020B0604030504040204" pitchFamily="34" charset="0"/>
              <a:ea typeface="Verdana" panose="020B0604030504040204" pitchFamily="34" charset="0"/>
            </a:rPr>
            <a:t> until 7 November 2025.
Serious incidents involving general-purpose AI systems must be reported to the European Commission.</a:t>
          </a:r>
        </a:p>
      </dsp:txBody>
      <dsp:txXfrm>
        <a:off x="0" y="2172817"/>
        <a:ext cx="11487149" cy="2331000"/>
      </dsp:txXfrm>
    </dsp:sp>
    <dsp:sp modelId="{557BE0CE-843A-403A-986A-AAF1844B1267}">
      <dsp:nvSpPr>
        <dsp:cNvPr id="0" name=""/>
        <dsp:cNvSpPr/>
      </dsp:nvSpPr>
      <dsp:spPr>
        <a:xfrm>
          <a:off x="574357" y="1877617"/>
          <a:ext cx="8041005" cy="59040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889000">
            <a:lnSpc>
              <a:spcPct val="90000"/>
            </a:lnSpc>
            <a:spcBef>
              <a:spcPct val="0"/>
            </a:spcBef>
            <a:spcAft>
              <a:spcPct val="35000"/>
            </a:spcAft>
            <a:buNone/>
          </a:pPr>
          <a:r>
            <a:rPr lang="en-GB" sz="2000" kern="1200" noProof="0" dirty="0">
              <a:latin typeface="Verdana" panose="020B0604030504040204" pitchFamily="34" charset="0"/>
              <a:ea typeface="Verdana" panose="020B0604030504040204" pitchFamily="34" charset="0"/>
            </a:rPr>
            <a:t>Reporting serious incidents:</a:t>
          </a:r>
        </a:p>
      </dsp:txBody>
      <dsp:txXfrm>
        <a:off x="603178" y="1906438"/>
        <a:ext cx="7983363" cy="5327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506B39-6D83-43E8-9683-F9A6B7EA186B}">
      <dsp:nvSpPr>
        <dsp:cNvPr id="0" name=""/>
        <dsp:cNvSpPr/>
      </dsp:nvSpPr>
      <dsp:spPr>
        <a:xfrm>
          <a:off x="0" y="556529"/>
          <a:ext cx="11487149" cy="21168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530" tIns="437388" rIns="891530" bIns="149352" numCol="1" spcCol="1270" anchor="t" anchorCtr="0">
          <a:noAutofit/>
        </a:bodyPr>
        <a:lstStyle/>
        <a:p>
          <a:pPr marL="228600" lvl="1" indent="-228600" algn="l" defTabSz="933450">
            <a:lnSpc>
              <a:spcPct val="90000"/>
            </a:lnSpc>
            <a:spcBef>
              <a:spcPct val="0"/>
            </a:spcBef>
            <a:spcAft>
              <a:spcPct val="15000"/>
            </a:spcAft>
            <a:buChar char="•"/>
          </a:pPr>
          <a:r>
            <a:rPr lang="en-GB" sz="2100" kern="1200" noProof="0" dirty="0">
              <a:latin typeface="Verdana" panose="020B0604030504040204" pitchFamily="34" charset="0"/>
              <a:ea typeface="Verdana" panose="020B0604030504040204" pitchFamily="34" charset="0"/>
            </a:rPr>
            <a:t>The AI Act encourages member states to support and promote research and development of AI good for society, including accessibility (recital 142)</a:t>
          </a:r>
        </a:p>
        <a:p>
          <a:pPr marL="228600" lvl="1" indent="-228600" algn="l" defTabSz="933450">
            <a:lnSpc>
              <a:spcPct val="90000"/>
            </a:lnSpc>
            <a:spcBef>
              <a:spcPct val="0"/>
            </a:spcBef>
            <a:spcAft>
              <a:spcPct val="15000"/>
            </a:spcAft>
            <a:buChar char="•"/>
          </a:pPr>
          <a:r>
            <a:rPr lang="en-GB" sz="2100" kern="1200" noProof="0" dirty="0">
              <a:latin typeface="Verdana" panose="020B0604030504040204" pitchFamily="34" charset="0"/>
              <a:ea typeface="Verdana" panose="020B0604030504040204" pitchFamily="34" charset="0"/>
            </a:rPr>
            <a:t>EDF members can use this to encourage their government to allocate public funding.</a:t>
          </a:r>
        </a:p>
      </dsp:txBody>
      <dsp:txXfrm>
        <a:off x="0" y="556529"/>
        <a:ext cx="11487149" cy="2116800"/>
      </dsp:txXfrm>
    </dsp:sp>
    <dsp:sp modelId="{89C8E5B6-51B8-4178-BD1D-FAF005736001}">
      <dsp:nvSpPr>
        <dsp:cNvPr id="0" name=""/>
        <dsp:cNvSpPr/>
      </dsp:nvSpPr>
      <dsp:spPr>
        <a:xfrm>
          <a:off x="574357" y="246569"/>
          <a:ext cx="8041005"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933450">
            <a:lnSpc>
              <a:spcPct val="90000"/>
            </a:lnSpc>
            <a:spcBef>
              <a:spcPct val="0"/>
            </a:spcBef>
            <a:spcAft>
              <a:spcPct val="35000"/>
            </a:spcAft>
            <a:buNone/>
          </a:pPr>
          <a:r>
            <a:rPr lang="en-GB" sz="2100" kern="1200" noProof="0" dirty="0">
              <a:latin typeface="Verdana" panose="020B0604030504040204" pitchFamily="34" charset="0"/>
              <a:ea typeface="Verdana" panose="020B0604030504040204" pitchFamily="34" charset="0"/>
            </a:rPr>
            <a:t>Additional Measures – “Encouragements” (chapter 7)</a:t>
          </a:r>
        </a:p>
      </dsp:txBody>
      <dsp:txXfrm>
        <a:off x="604619" y="276831"/>
        <a:ext cx="7980481" cy="559396"/>
      </dsp:txXfrm>
    </dsp:sp>
    <dsp:sp modelId="{CB132C27-42BC-4004-8F73-CC9813454785}">
      <dsp:nvSpPr>
        <dsp:cNvPr id="0" name=""/>
        <dsp:cNvSpPr/>
      </dsp:nvSpPr>
      <dsp:spPr>
        <a:xfrm>
          <a:off x="0" y="3096690"/>
          <a:ext cx="11487149" cy="122377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530" tIns="437388" rIns="891530" bIns="149352" numCol="1" spcCol="1270" anchor="t" anchorCtr="0">
          <a:noAutofit/>
        </a:bodyPr>
        <a:lstStyle/>
        <a:p>
          <a:pPr marL="228600" lvl="1" indent="-228600" algn="l" defTabSz="933450">
            <a:lnSpc>
              <a:spcPct val="90000"/>
            </a:lnSpc>
            <a:spcBef>
              <a:spcPct val="0"/>
            </a:spcBef>
            <a:spcAft>
              <a:spcPct val="15000"/>
            </a:spcAft>
            <a:buChar char="•"/>
          </a:pPr>
          <a:r>
            <a:rPr lang="en-GB" sz="2100" kern="1200" noProof="0" dirty="0">
              <a:latin typeface="Verdana" panose="020B0604030504040204" pitchFamily="34" charset="0"/>
              <a:ea typeface="Verdana" panose="020B0604030504040204" pitchFamily="34" charset="0"/>
            </a:rPr>
            <a:t>Authorities protecting fundamental rights</a:t>
          </a:r>
        </a:p>
        <a:p>
          <a:pPr marL="228600" lvl="1" indent="-228600" algn="l" defTabSz="933450">
            <a:lnSpc>
              <a:spcPct val="90000"/>
            </a:lnSpc>
            <a:spcBef>
              <a:spcPct val="0"/>
            </a:spcBef>
            <a:spcAft>
              <a:spcPct val="15000"/>
            </a:spcAft>
            <a:buChar char="•"/>
          </a:pPr>
          <a:r>
            <a:rPr lang="en-GB" sz="2100" kern="1200" noProof="0" dirty="0">
              <a:latin typeface="Verdana" panose="020B0604030504040204" pitchFamily="34" charset="0"/>
              <a:ea typeface="Verdana" panose="020B0604030504040204" pitchFamily="34" charset="0"/>
            </a:rPr>
            <a:t>Monitoring and enforcement</a:t>
          </a:r>
        </a:p>
      </dsp:txBody>
      <dsp:txXfrm>
        <a:off x="0" y="3096690"/>
        <a:ext cx="11487149" cy="1223775"/>
      </dsp:txXfrm>
    </dsp:sp>
    <dsp:sp modelId="{C14ED930-2FEA-4D77-A143-8BB5DE0E9EF8}">
      <dsp:nvSpPr>
        <dsp:cNvPr id="0" name=""/>
        <dsp:cNvSpPr/>
      </dsp:nvSpPr>
      <dsp:spPr>
        <a:xfrm>
          <a:off x="574357" y="2786730"/>
          <a:ext cx="8041005" cy="6199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933450">
            <a:lnSpc>
              <a:spcPct val="90000"/>
            </a:lnSpc>
            <a:spcBef>
              <a:spcPct val="0"/>
            </a:spcBef>
            <a:spcAft>
              <a:spcPct val="35000"/>
            </a:spcAft>
            <a:buNone/>
          </a:pPr>
          <a:r>
            <a:rPr lang="en-GB" sz="2100" kern="1200" noProof="0" dirty="0">
              <a:latin typeface="Verdana" panose="020B0604030504040204" pitchFamily="34" charset="0"/>
              <a:ea typeface="Verdana" panose="020B0604030504040204" pitchFamily="34" charset="0"/>
            </a:rPr>
            <a:t>Governance and enforcement (chapter 8)</a:t>
          </a:r>
        </a:p>
      </dsp:txBody>
      <dsp:txXfrm>
        <a:off x="604619" y="2816992"/>
        <a:ext cx="7980481" cy="55939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4FFBAB-8068-4206-B426-503CF2550400}">
      <dsp:nvSpPr>
        <dsp:cNvPr id="0" name=""/>
        <dsp:cNvSpPr/>
      </dsp:nvSpPr>
      <dsp:spPr>
        <a:xfrm>
          <a:off x="0" y="1140"/>
          <a:ext cx="11487149"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b="1" kern="1200" noProof="0" dirty="0">
              <a:latin typeface="Verdana" panose="020B0604030504040204" pitchFamily="34" charset="0"/>
              <a:ea typeface="Verdana" panose="020B0604030504040204" pitchFamily="34" charset="0"/>
            </a:rPr>
            <a:t>High-Risk AI</a:t>
          </a:r>
          <a:r>
            <a:rPr lang="en-GB" sz="2700" kern="1200" noProof="0" dirty="0">
              <a:latin typeface="Verdana" panose="020B0604030504040204" pitchFamily="34" charset="0"/>
              <a:ea typeface="Verdana" panose="020B0604030504040204" pitchFamily="34" charset="0"/>
            </a:rPr>
            <a:t>:</a:t>
          </a:r>
        </a:p>
      </dsp:txBody>
      <dsp:txXfrm>
        <a:off x="31613" y="32753"/>
        <a:ext cx="11423923" cy="584369"/>
      </dsp:txXfrm>
    </dsp:sp>
    <dsp:sp modelId="{B46B823D-F71B-4CB3-B75F-B92972EBEF64}">
      <dsp:nvSpPr>
        <dsp:cNvPr id="0" name=""/>
        <dsp:cNvSpPr/>
      </dsp:nvSpPr>
      <dsp:spPr>
        <a:xfrm>
          <a:off x="0" y="648735"/>
          <a:ext cx="11487149" cy="19561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471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noProof="0" dirty="0">
              <a:latin typeface="Verdana" panose="020B0604030504040204" pitchFamily="34" charset="0"/>
              <a:ea typeface="Verdana" panose="020B0604030504040204" pitchFamily="34" charset="0"/>
            </a:rPr>
            <a:t>Check the AI high-risk systems database after August 2026 to find AI systems that may pose a risk to fundamental rights.</a:t>
          </a:r>
        </a:p>
        <a:p>
          <a:pPr marL="228600" lvl="1" indent="-228600" algn="l" defTabSz="933450">
            <a:lnSpc>
              <a:spcPct val="90000"/>
            </a:lnSpc>
            <a:spcBef>
              <a:spcPct val="0"/>
            </a:spcBef>
            <a:spcAft>
              <a:spcPct val="20000"/>
            </a:spcAft>
            <a:buChar char="•"/>
          </a:pPr>
          <a:r>
            <a:rPr lang="en-GB" sz="2100" kern="1200" noProof="0" dirty="0">
              <a:latin typeface="Verdana" panose="020B0604030504040204" pitchFamily="34" charset="0"/>
              <a:ea typeface="Verdana" panose="020B0604030504040204" pitchFamily="34" charset="0"/>
            </a:rPr>
            <a:t>Support individuals’ right to be informed: Encourage people to ask for explanations about AI decisions, especially in areas like loans or healthcare.</a:t>
          </a:r>
        </a:p>
        <a:p>
          <a:pPr marL="228600" lvl="1" indent="-228600" algn="l" defTabSz="933450">
            <a:lnSpc>
              <a:spcPct val="90000"/>
            </a:lnSpc>
            <a:spcBef>
              <a:spcPct val="0"/>
            </a:spcBef>
            <a:spcAft>
              <a:spcPct val="20000"/>
            </a:spcAft>
            <a:buChar char="•"/>
          </a:pPr>
          <a:r>
            <a:rPr lang="en-GB" sz="2100" kern="1200" noProof="0" dirty="0">
              <a:latin typeface="Verdana" panose="020B0604030504040204" pitchFamily="34" charset="0"/>
              <a:ea typeface="Verdana" panose="020B0604030504040204" pitchFamily="34" charset="0"/>
            </a:rPr>
            <a:t>Contact the market surveillance authority if misconduct or errors in AI systems are suspected.</a:t>
          </a:r>
        </a:p>
      </dsp:txBody>
      <dsp:txXfrm>
        <a:off x="0" y="648735"/>
        <a:ext cx="11487149" cy="1956150"/>
      </dsp:txXfrm>
    </dsp:sp>
    <dsp:sp modelId="{2E9DB0E9-8B0B-4228-9F5F-744DE715E4CA}">
      <dsp:nvSpPr>
        <dsp:cNvPr id="0" name=""/>
        <dsp:cNvSpPr/>
      </dsp:nvSpPr>
      <dsp:spPr>
        <a:xfrm>
          <a:off x="0" y="2604885"/>
          <a:ext cx="11487149"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b="1" kern="1200" noProof="0" dirty="0">
              <a:latin typeface="Verdana" panose="020B0604030504040204" pitchFamily="34" charset="0"/>
              <a:ea typeface="Verdana" panose="020B0604030504040204" pitchFamily="34" charset="0"/>
            </a:rPr>
            <a:t>General-Purpose AI</a:t>
          </a:r>
          <a:r>
            <a:rPr lang="en-GB" sz="2700" kern="1200" noProof="0" dirty="0">
              <a:latin typeface="Verdana" panose="020B0604030504040204" pitchFamily="34" charset="0"/>
              <a:ea typeface="Verdana" panose="020B0604030504040204" pitchFamily="34" charset="0"/>
            </a:rPr>
            <a:t>:</a:t>
          </a:r>
        </a:p>
      </dsp:txBody>
      <dsp:txXfrm>
        <a:off x="31613" y="2636498"/>
        <a:ext cx="11423923" cy="584369"/>
      </dsp:txXfrm>
    </dsp:sp>
    <dsp:sp modelId="{95577734-ED32-4894-8EF3-BAA38786926D}">
      <dsp:nvSpPr>
        <dsp:cNvPr id="0" name=""/>
        <dsp:cNvSpPr/>
      </dsp:nvSpPr>
      <dsp:spPr>
        <a:xfrm>
          <a:off x="0" y="3252480"/>
          <a:ext cx="11487149" cy="13134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64717"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GB" sz="2100" kern="1200" noProof="0" dirty="0">
              <a:latin typeface="Verdana" panose="020B0604030504040204" pitchFamily="34" charset="0"/>
              <a:ea typeface="Verdana" panose="020B0604030504040204" pitchFamily="34" charset="0"/>
            </a:rPr>
            <a:t>Organisations of persons with disabilities can play a role in the development of codes of conduct at the national level.</a:t>
          </a:r>
        </a:p>
        <a:p>
          <a:pPr marL="228600" lvl="1" indent="-228600" algn="l" defTabSz="933450">
            <a:lnSpc>
              <a:spcPct val="90000"/>
            </a:lnSpc>
            <a:spcBef>
              <a:spcPct val="0"/>
            </a:spcBef>
            <a:spcAft>
              <a:spcPct val="20000"/>
            </a:spcAft>
            <a:buChar char="•"/>
          </a:pPr>
          <a:r>
            <a:rPr lang="en-GB" sz="2100" kern="1200" noProof="0" dirty="0">
              <a:latin typeface="Verdana" panose="020B0604030504040204" pitchFamily="34" charset="0"/>
              <a:ea typeface="Verdana" panose="020B0604030504040204" pitchFamily="34" charset="0"/>
            </a:rPr>
            <a:t>Engage with consumer organizations in your country that may already be involved in the development of codes of conduct.</a:t>
          </a:r>
        </a:p>
      </dsp:txBody>
      <dsp:txXfrm>
        <a:off x="0" y="3252480"/>
        <a:ext cx="11487149" cy="1313414"/>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28F933-9FE8-495B-9466-944D9C41E9EF}">
      <dsp:nvSpPr>
        <dsp:cNvPr id="0" name=""/>
        <dsp:cNvSpPr/>
      </dsp:nvSpPr>
      <dsp:spPr>
        <a:xfrm>
          <a:off x="0" y="392054"/>
          <a:ext cx="11487149" cy="166635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530" tIns="479044" rIns="891530" bIns="163576" numCol="1" spcCol="1270" anchor="t" anchorCtr="0">
          <a:noAutofit/>
        </a:bodyPr>
        <a:lstStyle/>
        <a:p>
          <a:pPr marL="228600" lvl="1" indent="-228600" algn="l" defTabSz="1022350">
            <a:lnSpc>
              <a:spcPct val="90000"/>
            </a:lnSpc>
            <a:spcBef>
              <a:spcPct val="0"/>
            </a:spcBef>
            <a:spcAft>
              <a:spcPct val="15000"/>
            </a:spcAft>
            <a:buChar char="•"/>
          </a:pPr>
          <a:r>
            <a:rPr lang="en-GB" sz="2300" kern="1200" noProof="0" dirty="0">
              <a:latin typeface="Verdana" panose="020B0604030504040204" pitchFamily="34" charset="0"/>
              <a:ea typeface="Verdana" panose="020B0604030504040204" pitchFamily="34" charset="0"/>
            </a:rPr>
            <a:t>Educate stakeholders on AI's impact on persons with disabilities.</a:t>
          </a:r>
        </a:p>
        <a:p>
          <a:pPr marL="228600" lvl="1" indent="-228600" algn="l" defTabSz="1022350">
            <a:lnSpc>
              <a:spcPct val="90000"/>
            </a:lnSpc>
            <a:spcBef>
              <a:spcPct val="0"/>
            </a:spcBef>
            <a:spcAft>
              <a:spcPct val="15000"/>
            </a:spcAft>
            <a:buChar char="•"/>
          </a:pPr>
          <a:r>
            <a:rPr lang="en-GB" sz="2300" kern="1200" noProof="0" dirty="0">
              <a:latin typeface="Verdana" panose="020B0604030504040204" pitchFamily="34" charset="0"/>
              <a:ea typeface="Verdana" panose="020B0604030504040204" pitchFamily="34" charset="0"/>
            </a:rPr>
            <a:t>Provide training on AI and the rights of persons with disabilities.</a:t>
          </a:r>
        </a:p>
      </dsp:txBody>
      <dsp:txXfrm>
        <a:off x="0" y="392054"/>
        <a:ext cx="11487149" cy="1666350"/>
      </dsp:txXfrm>
    </dsp:sp>
    <dsp:sp modelId="{53544171-DB2B-4643-843E-41A4A2EAB270}">
      <dsp:nvSpPr>
        <dsp:cNvPr id="0" name=""/>
        <dsp:cNvSpPr/>
      </dsp:nvSpPr>
      <dsp:spPr>
        <a:xfrm>
          <a:off x="574357" y="52574"/>
          <a:ext cx="8041005" cy="678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1200150">
            <a:lnSpc>
              <a:spcPct val="90000"/>
            </a:lnSpc>
            <a:spcBef>
              <a:spcPct val="0"/>
            </a:spcBef>
            <a:spcAft>
              <a:spcPct val="35000"/>
            </a:spcAft>
            <a:buNone/>
          </a:pPr>
          <a:r>
            <a:rPr lang="en-GB" sz="2700" b="1" kern="1200" noProof="0" dirty="0">
              <a:latin typeface="Verdana" panose="020B0604030504040204" pitchFamily="34" charset="0"/>
              <a:ea typeface="Verdana" panose="020B0604030504040204" pitchFamily="34" charset="0"/>
            </a:rPr>
            <a:t>Raise Awareness</a:t>
          </a:r>
          <a:endParaRPr lang="en-GB" sz="2700" kern="1200" noProof="0" dirty="0">
            <a:latin typeface="Verdana" panose="020B0604030504040204" pitchFamily="34" charset="0"/>
            <a:ea typeface="Verdana" panose="020B0604030504040204" pitchFamily="34" charset="0"/>
          </a:endParaRPr>
        </a:p>
      </dsp:txBody>
      <dsp:txXfrm>
        <a:off x="607501" y="85718"/>
        <a:ext cx="7974717" cy="612672"/>
      </dsp:txXfrm>
    </dsp:sp>
    <dsp:sp modelId="{02937FDD-1821-47FD-BFEE-746DB36AD9D4}">
      <dsp:nvSpPr>
        <dsp:cNvPr id="0" name=""/>
        <dsp:cNvSpPr/>
      </dsp:nvSpPr>
      <dsp:spPr>
        <a:xfrm>
          <a:off x="0" y="2522084"/>
          <a:ext cx="11487149" cy="199237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91530" tIns="479044" rIns="891530" bIns="163576" numCol="1" spcCol="1270" anchor="t" anchorCtr="0">
          <a:noAutofit/>
        </a:bodyPr>
        <a:lstStyle/>
        <a:p>
          <a:pPr marL="228600" lvl="1" indent="-228600" algn="l" defTabSz="1022350">
            <a:lnSpc>
              <a:spcPct val="90000"/>
            </a:lnSpc>
            <a:spcBef>
              <a:spcPct val="0"/>
            </a:spcBef>
            <a:spcAft>
              <a:spcPct val="15000"/>
            </a:spcAft>
            <a:buChar char="•"/>
          </a:pPr>
          <a:r>
            <a:rPr lang="en-GB" sz="2300" kern="1200" noProof="0" dirty="0">
              <a:latin typeface="Verdana" panose="020B0604030504040204" pitchFamily="34" charset="0"/>
              <a:ea typeface="Verdana" panose="020B0604030504040204" pitchFamily="34" charset="0"/>
            </a:rPr>
            <a:t>Partner with human rights organizations to strengthen advocacy efforts.</a:t>
          </a:r>
        </a:p>
        <a:p>
          <a:pPr marL="228600" lvl="1" indent="-228600" algn="l" defTabSz="1022350">
            <a:lnSpc>
              <a:spcPct val="90000"/>
            </a:lnSpc>
            <a:spcBef>
              <a:spcPct val="0"/>
            </a:spcBef>
            <a:spcAft>
              <a:spcPct val="15000"/>
            </a:spcAft>
            <a:buChar char="•"/>
          </a:pPr>
          <a:r>
            <a:rPr lang="en-GB" sz="2300" kern="1200" noProof="0" dirty="0">
              <a:latin typeface="Verdana" panose="020B0604030504040204" pitchFamily="34" charset="0"/>
              <a:ea typeface="Verdana" panose="020B0604030504040204" pitchFamily="34" charset="0"/>
            </a:rPr>
            <a:t>Work with other organizations to ensure accessibility and human rights are respected in AI systems</a:t>
          </a:r>
        </a:p>
      </dsp:txBody>
      <dsp:txXfrm>
        <a:off x="0" y="2522084"/>
        <a:ext cx="11487149" cy="1992375"/>
      </dsp:txXfrm>
    </dsp:sp>
    <dsp:sp modelId="{E16C55AE-97B9-4371-9035-5FD1D6F9C9FF}">
      <dsp:nvSpPr>
        <dsp:cNvPr id="0" name=""/>
        <dsp:cNvSpPr/>
      </dsp:nvSpPr>
      <dsp:spPr>
        <a:xfrm>
          <a:off x="574357" y="2182604"/>
          <a:ext cx="8041005" cy="67896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931" tIns="0" rIns="303931" bIns="0" numCol="1" spcCol="1270" anchor="ctr" anchorCtr="0">
          <a:noAutofit/>
        </a:bodyPr>
        <a:lstStyle/>
        <a:p>
          <a:pPr marL="0" lvl="0" indent="0" algn="l" defTabSz="1200150">
            <a:lnSpc>
              <a:spcPct val="90000"/>
            </a:lnSpc>
            <a:spcBef>
              <a:spcPct val="0"/>
            </a:spcBef>
            <a:spcAft>
              <a:spcPct val="35000"/>
            </a:spcAft>
            <a:buNone/>
          </a:pPr>
          <a:r>
            <a:rPr lang="en-GB" sz="2700" b="1" kern="1200" noProof="0" dirty="0">
              <a:latin typeface="Verdana" panose="020B0604030504040204" pitchFamily="34" charset="0"/>
              <a:ea typeface="Verdana" panose="020B0604030504040204" pitchFamily="34" charset="0"/>
            </a:rPr>
            <a:t>Build Alliances</a:t>
          </a:r>
          <a:endParaRPr lang="en-GB" sz="2700" kern="1200" noProof="0" dirty="0">
            <a:latin typeface="Verdana" panose="020B0604030504040204" pitchFamily="34" charset="0"/>
            <a:ea typeface="Verdana" panose="020B0604030504040204" pitchFamily="34" charset="0"/>
          </a:endParaRPr>
        </a:p>
      </dsp:txBody>
      <dsp:txXfrm>
        <a:off x="607501" y="2215748"/>
        <a:ext cx="7974717" cy="61267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F7FF17-939C-4535-B1D4-671FE742D3CB}">
      <dsp:nvSpPr>
        <dsp:cNvPr id="0" name=""/>
        <dsp:cNvSpPr/>
      </dsp:nvSpPr>
      <dsp:spPr>
        <a:xfrm>
          <a:off x="1696640" y="0"/>
          <a:ext cx="3485436" cy="41005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A8C9BE54-D4C3-4AC8-8912-5F34CE8A86BA}">
      <dsp:nvSpPr>
        <dsp:cNvPr id="0" name=""/>
        <dsp:cNvSpPr/>
      </dsp:nvSpPr>
      <dsp:spPr>
        <a:xfrm>
          <a:off x="1870912" y="164020"/>
          <a:ext cx="3136892" cy="2665333"/>
        </a:xfrm>
        <a:prstGeom prst="rect">
          <a:avLst/>
        </a:prstGeom>
        <a:blipFill rotWithShape="1">
          <a:blip xmlns:r="http://schemas.openxmlformats.org/officeDocument/2006/relationships" r:embed="rId1"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CDF43E0-C63F-4902-B662-C2010F23BA5D}">
      <dsp:nvSpPr>
        <dsp:cNvPr id="0" name=""/>
        <dsp:cNvSpPr/>
      </dsp:nvSpPr>
      <dsp:spPr>
        <a:xfrm>
          <a:off x="1870912" y="3239438"/>
          <a:ext cx="3136892" cy="697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noProof="0" dirty="0"/>
            <a:t>Mia Ahlgren</a:t>
          </a:r>
        </a:p>
      </dsp:txBody>
      <dsp:txXfrm>
        <a:off x="1870912" y="3239438"/>
        <a:ext cx="3136892" cy="697054"/>
      </dsp:txXfrm>
    </dsp:sp>
    <dsp:sp modelId="{D700CC75-15B4-48D5-9F8F-1038F6E4039E}">
      <dsp:nvSpPr>
        <dsp:cNvPr id="0" name=""/>
        <dsp:cNvSpPr/>
      </dsp:nvSpPr>
      <dsp:spPr>
        <a:xfrm>
          <a:off x="1870912" y="2829353"/>
          <a:ext cx="3136892" cy="410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noProof="0" dirty="0"/>
            <a:t>Sweden</a:t>
          </a:r>
        </a:p>
      </dsp:txBody>
      <dsp:txXfrm>
        <a:off x="1870912" y="2829353"/>
        <a:ext cx="3136892" cy="410084"/>
      </dsp:txXfrm>
    </dsp:sp>
    <dsp:sp modelId="{9E6793D5-83C2-4941-BCDC-B12897FAC054}">
      <dsp:nvSpPr>
        <dsp:cNvPr id="0" name=""/>
        <dsp:cNvSpPr/>
      </dsp:nvSpPr>
      <dsp:spPr>
        <a:xfrm>
          <a:off x="6333648" y="0"/>
          <a:ext cx="3485436" cy="4100513"/>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9BCED7E-AF95-49DE-896C-A8F2F81A5DAD}">
      <dsp:nvSpPr>
        <dsp:cNvPr id="0" name=""/>
        <dsp:cNvSpPr/>
      </dsp:nvSpPr>
      <dsp:spPr>
        <a:xfrm>
          <a:off x="6507920" y="164020"/>
          <a:ext cx="3136892" cy="2665333"/>
        </a:xfrm>
        <a:prstGeom prst="rect">
          <a:avLst/>
        </a:prstGeom>
        <a:blipFill rotWithShape="1">
          <a:blip xmlns:r="http://schemas.openxmlformats.org/officeDocument/2006/relationships" r:embed="rId2" cstate="screen">
            <a:extLst>
              <a:ext uri="{28A0092B-C50C-407E-A947-70E740481C1C}">
                <a14:useLocalDpi xmlns:a14="http://schemas.microsoft.com/office/drawing/2010/main"/>
              </a:ext>
            </a:extLst>
          </a:blip>
          <a:srcRect/>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A5C0E0A-9339-43C0-9A60-8A3B81CD038A}">
      <dsp:nvSpPr>
        <dsp:cNvPr id="0" name=""/>
        <dsp:cNvSpPr/>
      </dsp:nvSpPr>
      <dsp:spPr>
        <a:xfrm>
          <a:off x="6507920" y="3239438"/>
          <a:ext cx="3136892" cy="69705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noProof="0" dirty="0"/>
            <a:t>Alejandro Moledo</a:t>
          </a:r>
        </a:p>
      </dsp:txBody>
      <dsp:txXfrm>
        <a:off x="6507920" y="3239438"/>
        <a:ext cx="3136892" cy="697054"/>
      </dsp:txXfrm>
    </dsp:sp>
    <dsp:sp modelId="{918B0E2D-FB85-422F-88C7-18403C96B29A}">
      <dsp:nvSpPr>
        <dsp:cNvPr id="0" name=""/>
        <dsp:cNvSpPr/>
      </dsp:nvSpPr>
      <dsp:spPr>
        <a:xfrm>
          <a:off x="6507920" y="2829353"/>
          <a:ext cx="3136892" cy="41008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GB" sz="1900" kern="1200" noProof="0" dirty="0"/>
            <a:t>Moderator</a:t>
          </a:r>
        </a:p>
      </dsp:txBody>
      <dsp:txXfrm>
        <a:off x="6507920" y="2829353"/>
        <a:ext cx="3136892" cy="410084"/>
      </dsp:txXfrm>
    </dsp:sp>
  </dsp:spTree>
</dsp:drawing>
</file>

<file path=ppt/diagrams/layout1.xml><?xml version="1.0" encoding="utf-8"?>
<dgm:layoutDef xmlns:dgm="http://schemas.openxmlformats.org/drawingml/2006/diagram" xmlns:a="http://schemas.openxmlformats.org/drawingml/2006/main" uniqueId="urn:microsoft.com/office/officeart/2008/layout/BendingPictureCaption">
  <dgm:title val=""/>
  <dgm:desc val=""/>
  <dgm:catLst>
    <dgm:cat type="picture" pri="6000"/>
    <dgm:cat type="pictureconvert" pri="6000"/>
  </dgm:catLst>
  <dgm:sampData>
    <dgm:dataModel>
      <dgm:ptLst>
        <dgm:pt modelId="0" type="doc"/>
        <dgm:pt modelId="1">
          <dgm:prSet phldr="1"/>
        </dgm:pt>
        <dgm:pt modelId="2">
          <dgm:prSet phldr="1"/>
        </dgm:pt>
      </dgm:ptLst>
      <dgm:cxnLst>
        <dgm:cxn modelId="7" srcId="0" destId="1" srcOrd="0" destOrd="0"/>
        <dgm:cxn modelId="8" srcId="0" destId="2" srcOrd="1"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diagram">
    <dgm:varLst>
      <dgm:dir/>
    </dgm:varLst>
    <dgm:choose name="Name0">
      <dgm:if name="Name1" func="var" arg="dir" op="equ" val="norm">
        <dgm:alg type="snake">
          <dgm:param type="off" val="ctr"/>
        </dgm:alg>
      </dgm:if>
      <dgm:else name="Name2">
        <dgm:alg type="snake">
          <dgm:param type="grDir" val="tR"/>
          <dgm:param type="off" val="c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31"/>
        </dgm:alg>
        <dgm:shape xmlns:r="http://schemas.openxmlformats.org/officeDocument/2006/relationships" r:blip="">
          <dgm:adjLst/>
        </dgm:shape>
        <dgm:choose name="Name3">
          <dgm:if name="Name4" func="var" arg="dir" op="equ" val="norm">
            <dgm:constrLst>
              <dgm:constr type="l" for="ch" forName="Image" refType="w" fact="0"/>
              <dgm:constr type="t" for="ch" forName="Image" refType="h" fact="0"/>
              <dgm:constr type="w" for="ch" forName="Image" refType="w" fact="0.94"/>
              <dgm:constr type="h" for="ch" forName="Image" refType="h" fact="0.91"/>
              <dgm:constr type="l" for="ch" forName="Parent" refType="w" fact="0.19"/>
              <dgm:constr type="t" for="ch" forName="Parent" refType="h" fact="0.745"/>
              <dgm:constr type="w" for="ch" forName="Parent" refType="w" fact="0.81"/>
              <dgm:constr type="h" for="ch" forName="Parent" refType="h" fact="0.255"/>
            </dgm:constrLst>
          </dgm:if>
          <dgm:else name="Name5">
            <dgm:constrLst>
              <dgm:constr type="l" for="ch" forName="Image" refType="w" fact="0.06"/>
              <dgm:constr type="t" for="ch" forName="Image" refType="h" fact="0"/>
              <dgm:constr type="w" for="ch" forName="Image" refType="w" fact="0.94"/>
              <dgm:constr type="h" for="ch" forName="Image" refType="h" fact="0.91"/>
              <dgm:constr type="l" for="ch" forName="Parent" refType="w" fact="0"/>
              <dgm:constr type="t" for="ch" forName="Parent" refType="h" fact="0.745"/>
              <dgm:constr type="w" for="ch" forName="Parent" refType="w" fact="0.81"/>
              <dgm:constr type="h" for="ch" forName="Parent" refType="h" fact="0.255"/>
            </dgm:constrLst>
          </dgm:else>
        </dgm:choose>
        <dgm:layoutNode name="Image" styleLbl="bgShp">
          <dgm:alg type="sp"/>
          <dgm:shape xmlns:r="http://schemas.openxmlformats.org/officeDocument/2006/relationships" type="rect" r:blip="" blipPhldr="1">
            <dgm:adjLst/>
          </dgm:shape>
          <dgm:presOf/>
        </dgm:layoutNode>
        <dgm:layoutNode name="Parent" styleLbl="node0">
          <dgm:varLst>
            <dgm:bulletEnabled val="1"/>
          </dgm:varLst>
          <dgm:alg type="tx">
            <dgm:param type="txAnchorVertCh" val="mid"/>
            <dgm:param type="shpTxRTLAlignCh" val="r"/>
            <dgm:param type="lnSpAfParP" val="5"/>
          </dgm:alg>
          <dgm:shape xmlns:r="http://schemas.openxmlformats.org/officeDocument/2006/relationships" type="rect" r:blip="">
            <dgm:adjLst/>
          </dgm:shape>
          <dgm:presOf axis="desOr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DescriptionList">
  <dgm:title val="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l" for="ch" forName="iconRect"/>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8/layout/CaptionedPictures">
  <dgm:title val=""/>
  <dgm:desc val=""/>
  <dgm:catLst>
    <dgm:cat type="picture" pri="5000"/>
    <dgm:cat type="pictureconvert" pri="50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60" srcId="0" destId="10" srcOrd="0" destOrd="0"/>
        <dgm:cxn modelId="12" srcId="10" destId="11" srcOrd="0" destOrd="0"/>
        <dgm:cxn modelId="7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 modelId="40">
          <dgm:prSet phldr="1"/>
        </dgm:pt>
        <dgm:pt modelId="4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 modelId="90" srcId="0" destId="40" srcOrd="3" destOrd="0"/>
        <dgm:cxn modelId="42" srcId="40" destId="41" srcOrd="0" destOrd="0"/>
      </dgm:cxnLst>
      <dgm:bg/>
      <dgm:whole/>
    </dgm:dataModel>
  </dgm:clrData>
  <dgm:layoutNode name="Name0">
    <dgm:varLst>
      <dgm:chMax/>
      <dgm:chPref/>
      <dgm:dir/>
    </dgm:varLst>
    <dgm:choose name="Name1">
      <dgm:if name="Name2" func="var" arg="dir" op="equ" val="norm">
        <dgm:alg type="snake">
          <dgm:param type="off" val="ctr"/>
        </dgm:alg>
      </dgm:if>
      <dgm:else name="Name3">
        <dgm:alg type="snake">
          <dgm:param type="grDir" val="tR"/>
          <dgm:param type="off" val="ctr"/>
        </dgm:alg>
      </dgm:else>
    </dgm:choose>
    <dgm:shape xmlns:r="http://schemas.openxmlformats.org/officeDocument/2006/relationships" r:blip="">
      <dgm:adjLst/>
    </dgm:shape>
    <dgm:constrLst>
      <dgm:constr type="primFontSz" for="des" forName="Parent" op="equ"/>
      <dgm:constr type="primFontSz" for="des" forName="Child" refType="primFontSz" refFor="des" refForName="Parent" op="lte"/>
      <dgm:constr type="w" for="ch" forName="composite" refType="w"/>
      <dgm:constr type="h" for="ch" forName="composite" refType="h"/>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varLst>
          <dgm:chMax val="1"/>
          <dgm:chPref val="1"/>
        </dgm:varLst>
        <dgm:alg type="composite">
          <dgm:param type="ar" val="0.85"/>
        </dgm:alg>
        <dgm:shape xmlns:r="http://schemas.openxmlformats.org/officeDocument/2006/relationships" r:blip="">
          <dgm:adjLst/>
        </dgm:shape>
        <dgm:constrLst>
          <dgm:constr type="l" for="ch" forName="Accent" refType="w" fact="0"/>
          <dgm:constr type="t" for="ch" forName="Accent" refType="h" fact="0"/>
          <dgm:constr type="w" for="ch" forName="Accent" refType="w"/>
          <dgm:constr type="h" for="ch" forName="Accent" refType="h"/>
          <dgm:constr type="l" for="ch" forName="Image" refType="w" fact="0.05"/>
          <dgm:constr type="t" for="ch" forName="Image" refType="h" fact="0.04"/>
          <dgm:constr type="w" for="ch" forName="Image" refType="w" fact="0.9"/>
          <dgm:constr type="h" for="ch" forName="Image" refType="h" fact="0.65"/>
          <dgm:constr type="l" for="ch" forName="ChildComposite" refType="w" fact="0.05"/>
          <dgm:constr type="t" for="ch" forName="ChildComposite" refType="h" fact="0.69"/>
          <dgm:constr type="w" for="ch" forName="ChildComposite" refType="w" fact="0.9"/>
          <dgm:constr type="h" for="ch" forName="ChildComposite" refType="h" fact="0.27"/>
        </dgm:constrLst>
        <dgm:layoutNode name="Accent" styleLbl="trAlignAcc1">
          <dgm:varLst>
            <dgm:chMax val="0"/>
            <dgm:chPref val="0"/>
          </dgm:varLst>
          <dgm:alg type="sp"/>
          <dgm:shape xmlns:r="http://schemas.openxmlformats.org/officeDocument/2006/relationships" type="rect" r:blip="">
            <dgm:adjLst/>
          </dgm:shape>
          <dgm:presOf/>
        </dgm:layoutNode>
        <dgm:layoutNode name="Image" styleLbl="alignImgPlace1">
          <dgm:varLst>
            <dgm:chMax val="0"/>
            <dgm:chPref val="0"/>
          </dgm:varLst>
          <dgm:alg type="sp"/>
          <dgm:shape xmlns:r="http://schemas.openxmlformats.org/officeDocument/2006/relationships" type="rect" r:blip="" blipPhldr="1">
            <dgm:adjLst/>
          </dgm:shape>
          <dgm:presOf/>
        </dgm:layoutNode>
        <dgm:layoutNode name="ChildComposite">
          <dgm:alg type="composite"/>
          <dgm:shape xmlns:r="http://schemas.openxmlformats.org/officeDocument/2006/relationships" r:blip="">
            <dgm:adjLst/>
          </dgm:shape>
          <dgm:choose name="Name4">
            <dgm:if name="Name5" axis="ch" ptType="node" func="cnt" op="gte" val="1">
              <dgm:constrLst>
                <dgm:constr type="l" for="ch" forName="Parent" refType="w" fact="0"/>
                <dgm:constr type="t" for="ch" forName="Parent" refType="h" fact="0"/>
                <dgm:constr type="w" for="ch" forName="Parent" refType="w"/>
                <dgm:constr type="h" for="ch" forName="Parent" refType="h" fact="0.3704"/>
                <dgm:constr type="l" for="ch" forName="Child" refType="w" fact="0"/>
                <dgm:constr type="t" for="ch" forName="Child" refType="h" fact="0.3704"/>
                <dgm:constr type="w" for="ch" forName="Child" refType="w"/>
                <dgm:constr type="h" for="ch" forName="Child" refType="h" fact="0.6296"/>
              </dgm:constrLst>
            </dgm:if>
            <dgm:else name="Name6">
              <dgm:constrLst>
                <dgm:constr type="l" for="ch" forName="Parent" refType="w" fact="0"/>
                <dgm:constr type="t" for="ch" forName="Parent" refType="h" fact="0"/>
                <dgm:constr type="w" for="ch" forName="Parent" refType="w"/>
                <dgm:constr type="h" for="ch" forName="Parent" refType="h"/>
                <dgm:constr type="l" for="ch" forName="Child" refType="w" fact="0"/>
                <dgm:constr type="t" for="ch" forName="Child" refType="h" fact="0"/>
                <dgm:constr type="w" for="ch" forName="Child" refType="w" fact="0"/>
                <dgm:constr type="h" for="ch" forName="Child" refType="h" fact="0"/>
              </dgm:constrLst>
            </dgm:else>
          </dgm:choose>
          <dgm:layoutNode name="Child" styleLbl="node1">
            <dgm:varLst>
              <dgm:chMax val="0"/>
              <dgm:chPref val="0"/>
              <dgm:bulletEnabled val="1"/>
            </dgm:varLst>
            <dgm:choose name="Name7">
              <dgm:if name="Name8" axis="ch" ptType="node" func="cnt" op="gt" val="1">
                <dgm:alg type="tx">
                  <dgm:param type="parTxLTRAlign" val="l"/>
                  <dgm:param type="parTxRTLAlign" val="r"/>
                  <dgm:param type="txAnchorVert" val="mid"/>
                  <dgm:param type="txAnchorVertCh" val="mid"/>
                </dgm:alg>
              </dgm:if>
              <dgm:else name="Name9">
                <dgm:alg type="tx">
                  <dgm:param type="parTxLTRAlign" val="ctr"/>
                  <dgm:param type="parTxRTLAlign" val="ctr"/>
                  <dgm:param type="shpTxLTRAlignCh" val="l"/>
                  <dgm:param type="shpTxRTLAlignCh" val="r"/>
                  <dgm:param type="txAnchorVert" val="mid"/>
                  <dgm:param type="txAnchorVertCh" val="mid"/>
                </dgm:alg>
              </dgm:else>
            </dgm:choose>
            <dgm:choose name="Name10">
              <dgm:if name="Name11" axis="ch" ptType="node" func="cnt" op="gte" val="1">
                <dgm:shape xmlns:r="http://schemas.openxmlformats.org/officeDocument/2006/relationships" type="rect" r:blip="">
                  <dgm:adjLst/>
                </dgm:shape>
              </dgm:if>
              <dgm:else name="Name12">
                <dgm:shape xmlns:r="http://schemas.openxmlformats.org/officeDocument/2006/relationships" type="rect" r:blip="" hideGeom="1">
                  <dgm:adjLst/>
                </dgm:shape>
              </dgm:else>
            </dgm:choose>
            <dgm:choose name="Name13">
              <dgm:if name="Name14" axis="ch" ptType="node" func="cnt" op="gte" val="1">
                <dgm:presOf axis="des" ptType="node"/>
              </dgm:if>
              <dgm:else name="Name15">
                <dgm:presOf/>
              </dgm:else>
            </dgm:choos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 styleLbl="revTx">
            <dgm:varLst>
              <dgm:chMax val="1"/>
              <dgm:chPref val="0"/>
              <dgm:bulletEnabled val="1"/>
            </dgm:varLst>
            <dgm:alg type="tx">
              <dgm:param type="shpTxLTRAlignCh" val="ctr"/>
              <dgm:param type="txAnchorVert" val="mid"/>
            </dgm:alg>
            <dgm:shape xmlns:r="http://schemas.openxmlformats.org/officeDocument/2006/relationships" type="rect"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F14312-AC68-2F4C-AA04-3644ADFEB44E}" type="datetimeFigureOut">
              <a:rPr lang="en-GB" smtClean="0"/>
              <a:t>29/10/2025</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12499B-4618-2446-9AA3-CB57C6C01E1B}" type="slidenum">
              <a:rPr lang="en-GB" smtClean="0"/>
              <a:t>‹N°›</a:t>
            </a:fld>
            <a:endParaRPr lang="en-GB"/>
          </a:p>
        </p:txBody>
      </p:sp>
    </p:spTree>
    <p:extLst>
      <p:ext uri="{BB962C8B-B14F-4D97-AF65-F5344CB8AC3E}">
        <p14:creationId xmlns:p14="http://schemas.microsoft.com/office/powerpoint/2010/main" val="1958462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europeanaifund.org/"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dirty="0">
                <a:latin typeface="Arial"/>
                <a:ea typeface="Verdana"/>
              </a:rPr>
              <a:t>EU Artificial Intelligence Act webinar: Updated toolkit launch</a:t>
            </a:r>
          </a:p>
          <a:p>
            <a:endParaRPr lang="en-US" sz="1200" dirty="0">
              <a:latin typeface="Arial"/>
              <a:ea typeface="Verdana"/>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bg1"/>
                </a:solidFill>
                <a:latin typeface="+mn-lt"/>
                <a:ea typeface="+mn-ea"/>
                <a:cs typeface="+mn-cs"/>
              </a:rPr>
              <a:t>28</a:t>
            </a:r>
            <a:r>
              <a:rPr lang="es-ES" sz="1200" kern="1200" dirty="0" err="1">
                <a:solidFill>
                  <a:schemeClr val="bg1"/>
                </a:solidFill>
                <a:latin typeface="+mn-lt"/>
                <a:ea typeface="+mn-ea"/>
                <a:cs typeface="+mn-cs"/>
              </a:rPr>
              <a:t>th</a:t>
            </a:r>
            <a:r>
              <a:rPr lang="es-ES" sz="1200" kern="1200" dirty="0">
                <a:solidFill>
                  <a:schemeClr val="bg1"/>
                </a:solidFill>
                <a:latin typeface="+mn-lt"/>
                <a:ea typeface="+mn-ea"/>
                <a:cs typeface="+mn-cs"/>
              </a:rPr>
              <a:t> </a:t>
            </a:r>
            <a:r>
              <a:rPr lang="en-SE" sz="1200" kern="1200" dirty="0">
                <a:solidFill>
                  <a:schemeClr val="bg1"/>
                </a:solidFill>
                <a:latin typeface="+mn-lt"/>
                <a:ea typeface="+mn-ea"/>
                <a:cs typeface="+mn-cs"/>
              </a:rPr>
              <a:t>October 202</a:t>
            </a:r>
            <a:r>
              <a:rPr lang="en-US" sz="1200" kern="1200" dirty="0">
                <a:solidFill>
                  <a:schemeClr val="bg1"/>
                </a:solidFill>
                <a:latin typeface="+mn-lt"/>
                <a:ea typeface="+mn-ea"/>
                <a:cs typeface="+mn-cs"/>
              </a:rPr>
              <a:t>5</a:t>
            </a:r>
            <a:r>
              <a:rPr lang="es-ES" sz="1200" kern="1200" dirty="0">
                <a:solidFill>
                  <a:schemeClr val="bg1"/>
                </a:solidFill>
                <a:latin typeface="+mn-lt"/>
                <a:ea typeface="+mn-ea"/>
                <a:cs typeface="+mn-cs"/>
              </a:rPr>
              <a:t>, </a:t>
            </a:r>
            <a:r>
              <a:rPr lang="en-US" sz="1200" kern="1200" dirty="0">
                <a:solidFill>
                  <a:schemeClr val="bg1"/>
                </a:solidFill>
                <a:latin typeface="+mn-lt"/>
                <a:ea typeface="+mn-ea"/>
                <a:cs typeface="+mn-cs"/>
              </a:rPr>
              <a:t>14</a:t>
            </a:r>
            <a:r>
              <a:rPr lang="en-SE" sz="1200" kern="1200" dirty="0">
                <a:solidFill>
                  <a:schemeClr val="bg1"/>
                </a:solidFill>
                <a:latin typeface="+mn-lt"/>
                <a:ea typeface="+mn-ea"/>
                <a:cs typeface="+mn-cs"/>
              </a:rPr>
              <a:t>:</a:t>
            </a:r>
            <a:r>
              <a:rPr lang="es-ES" sz="1200" kern="1200" dirty="0">
                <a:solidFill>
                  <a:schemeClr val="bg1"/>
                </a:solidFill>
                <a:latin typeface="+mn-lt"/>
                <a:ea typeface="+mn-ea"/>
                <a:cs typeface="+mn-cs"/>
              </a:rPr>
              <a:t>00 </a:t>
            </a:r>
            <a:r>
              <a:rPr lang="es-ES" sz="1200" kern="1200" dirty="0" err="1">
                <a:solidFill>
                  <a:schemeClr val="bg1"/>
                </a:solidFill>
                <a:latin typeface="+mn-lt"/>
                <a:ea typeface="+mn-ea"/>
                <a:cs typeface="+mn-cs"/>
              </a:rPr>
              <a:t>to</a:t>
            </a:r>
            <a:r>
              <a:rPr lang="es-ES" sz="1200" kern="1200" dirty="0">
                <a:solidFill>
                  <a:schemeClr val="bg1"/>
                </a:solidFill>
                <a:latin typeface="+mn-lt"/>
                <a:ea typeface="+mn-ea"/>
                <a:cs typeface="+mn-cs"/>
              </a:rPr>
              <a:t> </a:t>
            </a:r>
            <a:r>
              <a:rPr lang="en-US" sz="1200" kern="1200" dirty="0">
                <a:solidFill>
                  <a:schemeClr val="bg1"/>
                </a:solidFill>
                <a:latin typeface="+mn-lt"/>
                <a:ea typeface="+mn-ea"/>
                <a:cs typeface="+mn-cs"/>
              </a:rPr>
              <a:t>16</a:t>
            </a:r>
            <a:r>
              <a:rPr lang="en-SE" sz="1200" kern="1200" dirty="0">
                <a:solidFill>
                  <a:schemeClr val="bg1"/>
                </a:solidFill>
                <a:latin typeface="+mn-lt"/>
                <a:ea typeface="+mn-ea"/>
                <a:cs typeface="+mn-cs"/>
              </a:rPr>
              <a:t>:</a:t>
            </a:r>
            <a:r>
              <a:rPr lang="es-ES" sz="1200" kern="1200" dirty="0">
                <a:solidFill>
                  <a:schemeClr val="bg1"/>
                </a:solidFill>
                <a:latin typeface="+mn-lt"/>
                <a:ea typeface="+mn-ea"/>
                <a:cs typeface="+mn-cs"/>
              </a:rPr>
              <a:t>00 CET</a:t>
            </a:r>
          </a:p>
          <a:p>
            <a:endParaRPr lang="en-GB" dirty="0"/>
          </a:p>
        </p:txBody>
      </p:sp>
      <p:sp>
        <p:nvSpPr>
          <p:cNvPr id="4" name="Marcador de número de diapositiva 3"/>
          <p:cNvSpPr>
            <a:spLocks noGrp="1"/>
          </p:cNvSpPr>
          <p:nvPr>
            <p:ph type="sldNum" sz="quarter" idx="5"/>
          </p:nvPr>
        </p:nvSpPr>
        <p:spPr/>
        <p:txBody>
          <a:bodyPr/>
          <a:lstStyle/>
          <a:p>
            <a:fld id="{F912499B-4618-2446-9AA3-CB57C6C01E1B}" type="slidenum">
              <a:rPr lang="en-GB" smtClean="0"/>
              <a:t>1</a:t>
            </a:fld>
            <a:endParaRPr lang="en-GB"/>
          </a:p>
        </p:txBody>
      </p:sp>
    </p:spTree>
    <p:extLst>
      <p:ext uri="{BB962C8B-B14F-4D97-AF65-F5344CB8AC3E}">
        <p14:creationId xmlns:p14="http://schemas.microsoft.com/office/powerpoint/2010/main" val="27504210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b="0" i="0" u="none" dirty="0">
                <a:latin typeface="Verdana" panose="020B0604030504040204" pitchFamily="34" charset="0"/>
                <a:ea typeface="Verdana" panose="020B0604030504040204" pitchFamily="34" charset="0"/>
              </a:rPr>
              <a:t>Introduction to the AI Act Toolkit</a:t>
            </a:r>
          </a:p>
          <a:p>
            <a:endParaRPr lang="en-SE" b="0" i="0" u="none" dirty="0">
              <a:latin typeface="Verdana" panose="020B0604030504040204" pitchFamily="34" charset="0"/>
              <a:ea typeface="Verdana" panose="020B0604030504040204" pitchFamily="34" charset="0"/>
            </a:endParaRPr>
          </a:p>
          <a:p>
            <a:pPr lvl="0"/>
            <a:r>
              <a:rPr lang="en-GB" b="0" i="0" u="none" dirty="0">
                <a:latin typeface="Verdana" panose="020B0604030504040204" pitchFamily="34" charset="0"/>
                <a:ea typeface="Verdana" panose="020B0604030504040204" pitchFamily="34" charset="0"/>
              </a:rPr>
              <a:t>Chapter 1: Overview of the AI Act</a:t>
            </a:r>
          </a:p>
          <a:p>
            <a:pPr lvl="0"/>
            <a:r>
              <a:rPr lang="en-GB" b="0" i="0" u="none" dirty="0">
                <a:latin typeface="Verdana" panose="020B0604030504040204" pitchFamily="34" charset="0"/>
                <a:ea typeface="Verdana" panose="020B0604030504040204" pitchFamily="34" charset="0"/>
              </a:rPr>
              <a:t>What is the AI Act?</a:t>
            </a:r>
          </a:p>
          <a:p>
            <a:pPr lvl="0"/>
            <a:r>
              <a:rPr lang="en-GB" b="0" i="0" u="none" dirty="0">
                <a:latin typeface="Verdana" panose="020B0604030504040204" pitchFamily="34" charset="0"/>
                <a:ea typeface="Verdana" panose="020B0604030504040204" pitchFamily="34" charset="0"/>
              </a:rPr>
              <a:t>A European regulation that governs the development and use of AI systems with an emphasis on protecting fundamental rights, including the rights of persons with disabilities.</a:t>
            </a:r>
          </a:p>
          <a:p>
            <a:pPr lvl="0"/>
            <a:r>
              <a:rPr lang="en-GB" b="0" i="0" u="none" dirty="0">
                <a:latin typeface="Verdana" panose="020B0604030504040204" pitchFamily="34" charset="0"/>
                <a:ea typeface="Verdana" panose="020B0604030504040204" pitchFamily="34" charset="0"/>
              </a:rPr>
              <a:t>Chapter 2: Overview of AI Risk Categories</a:t>
            </a:r>
          </a:p>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latin typeface="+mn-lt"/>
                <a:ea typeface="Verdana" panose="020B0604030504040204" pitchFamily="34" charset="0"/>
              </a:rPr>
              <a:t>The updates to the toolkit are baked into this presentation</a:t>
            </a:r>
          </a:p>
          <a:p>
            <a:endParaRPr lang="en-GB" b="0" i="0" u="none"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10</a:t>
            </a:fld>
            <a:endParaRPr lang="en-GB"/>
          </a:p>
        </p:txBody>
      </p:sp>
    </p:spTree>
    <p:extLst>
      <p:ext uri="{BB962C8B-B14F-4D97-AF65-F5344CB8AC3E}">
        <p14:creationId xmlns:p14="http://schemas.microsoft.com/office/powerpoint/2010/main" val="3847552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Chapters 2-6: Understanding Risk Categories</a:t>
            </a:r>
          </a:p>
          <a:p>
            <a:endParaRPr lang="en-SE" dirty="0">
              <a:latin typeface="Verdana" panose="020B0604030504040204" pitchFamily="34" charset="0"/>
              <a:ea typeface="Verdana" panose="020B0604030504040204" pitchFamily="34" charset="0"/>
            </a:endParaRPr>
          </a:p>
          <a:p>
            <a:pPr lvl="0">
              <a:lnSpc>
                <a:spcPct val="100000"/>
              </a:lnSpc>
              <a:defRPr b="1"/>
            </a:pPr>
            <a:r>
              <a:rPr lang="en-GB" b="1" noProof="0" dirty="0">
                <a:latin typeface="Verdana" panose="020B0604030504040204" pitchFamily="34" charset="0"/>
                <a:ea typeface="Verdana" panose="020B0604030504040204" pitchFamily="34" charset="0"/>
              </a:rPr>
              <a:t>Forbidden</a:t>
            </a:r>
            <a:endParaRPr lang="en-GB" noProof="0" dirty="0">
              <a:latin typeface="Verdana" panose="020B0604030504040204" pitchFamily="34" charset="0"/>
              <a:ea typeface="Verdana" panose="020B0604030504040204" pitchFamily="34" charset="0"/>
            </a:endParaRPr>
          </a:p>
          <a:p>
            <a:pPr lvl="1">
              <a:lnSpc>
                <a:spcPct val="100000"/>
              </a:lnSpc>
            </a:pPr>
            <a:r>
              <a:rPr lang="en-GB" noProof="0" dirty="0">
                <a:latin typeface="Verdana" panose="020B0604030504040204" pitchFamily="34" charset="0"/>
                <a:ea typeface="Verdana" panose="020B0604030504040204" pitchFamily="34" charset="0"/>
              </a:rPr>
              <a:t>No emotion checking AI in schools or work (exceptions apply)</a:t>
            </a:r>
          </a:p>
          <a:p>
            <a:pPr lvl="1">
              <a:lnSpc>
                <a:spcPct val="100000"/>
              </a:lnSpc>
            </a:pPr>
            <a:r>
              <a:rPr lang="en-GB" noProof="0" dirty="0">
                <a:latin typeface="Verdana" panose="020B0604030504040204" pitchFamily="34" charset="0"/>
                <a:ea typeface="Verdana" panose="020B0604030504040204" pitchFamily="34" charset="0"/>
              </a:rPr>
              <a:t>No AI taking faces from the internet or cameras to recognize people.</a:t>
            </a:r>
          </a:p>
          <a:p>
            <a:pPr lvl="1">
              <a:lnSpc>
                <a:spcPct val="100000"/>
              </a:lnSpc>
            </a:pPr>
            <a:r>
              <a:rPr lang="en-GB" noProof="0" dirty="0">
                <a:latin typeface="Verdana" panose="020B0604030504040204" pitchFamily="34" charset="0"/>
                <a:ea typeface="Verdana" panose="020B0604030504040204" pitchFamily="34" charset="0"/>
              </a:rPr>
              <a:t>No AI guessing if someone will be a criminal based on how they look or act.</a:t>
            </a:r>
          </a:p>
          <a:p>
            <a:pPr lvl="0">
              <a:lnSpc>
                <a:spcPct val="100000"/>
              </a:lnSpc>
              <a:defRPr b="1"/>
            </a:pPr>
            <a:r>
              <a:rPr lang="en-GB" b="1" noProof="0" dirty="0">
                <a:latin typeface="Verdana" panose="020B0604030504040204" pitchFamily="34" charset="0"/>
                <a:ea typeface="Verdana" panose="020B0604030504040204" pitchFamily="34" charset="0"/>
              </a:rPr>
              <a:t>High risk:</a:t>
            </a:r>
            <a:endParaRPr lang="en-GB" noProof="0" dirty="0">
              <a:latin typeface="Verdana" panose="020B0604030504040204" pitchFamily="34" charset="0"/>
              <a:ea typeface="Verdana" panose="020B0604030504040204" pitchFamily="34" charset="0"/>
            </a:endParaRPr>
          </a:p>
          <a:p>
            <a:pPr lvl="1">
              <a:lnSpc>
                <a:spcPct val="100000"/>
              </a:lnSpc>
            </a:pPr>
            <a:r>
              <a:rPr lang="en-GB" noProof="0" dirty="0">
                <a:latin typeface="Verdana" panose="020B0604030504040204" pitchFamily="34" charset="0"/>
                <a:ea typeface="Verdana" panose="020B0604030504040204" pitchFamily="34" charset="0"/>
              </a:rPr>
              <a:t>Important decisions AI helps with: Who gets into a school, who gets a job, or who gets help from the government.</a:t>
            </a:r>
          </a:p>
          <a:p>
            <a:pPr lvl="1">
              <a:lnSpc>
                <a:spcPct val="100000"/>
              </a:lnSpc>
            </a:pPr>
            <a:r>
              <a:rPr lang="en-GB" noProof="0" dirty="0">
                <a:latin typeface="Verdana" panose="020B0604030504040204" pitchFamily="34" charset="0"/>
                <a:ea typeface="Verdana" panose="020B0604030504040204" pitchFamily="34" charset="0"/>
              </a:rPr>
              <a:t>These AIs have to follow strict rules to make sure they are fair.</a:t>
            </a:r>
          </a:p>
          <a:p>
            <a:pPr lvl="0">
              <a:lnSpc>
                <a:spcPct val="100000"/>
              </a:lnSpc>
              <a:defRPr b="1"/>
            </a:pPr>
            <a:r>
              <a:rPr lang="en-GB" noProof="0" dirty="0">
                <a:latin typeface="Verdana" panose="020B0604030504040204" pitchFamily="34" charset="0"/>
                <a:ea typeface="Verdana" panose="020B0604030504040204" pitchFamily="34" charset="0"/>
              </a:rPr>
              <a:t>Transparency risk</a:t>
            </a:r>
          </a:p>
          <a:p>
            <a:pPr lvl="1">
              <a:lnSpc>
                <a:spcPct val="100000"/>
              </a:lnSpc>
            </a:pPr>
            <a:r>
              <a:rPr lang="en-US" noProof="0" dirty="0">
                <a:latin typeface="Verdana" panose="020B0604030504040204" pitchFamily="34" charset="0"/>
                <a:ea typeface="Verdana" panose="020B0604030504040204" pitchFamily="34" charset="0"/>
              </a:rPr>
              <a:t>Certain AI systems that interact with people (such as chatbots), generate or manipulate content (such as deepfakes)</a:t>
            </a:r>
            <a:endParaRPr lang="en-GB" noProof="0" dirty="0">
              <a:latin typeface="Verdana" panose="020B0604030504040204" pitchFamily="34" charset="0"/>
              <a:ea typeface="Verdana" panose="020B0604030504040204" pitchFamily="34" charset="0"/>
            </a:endParaRPr>
          </a:p>
          <a:p>
            <a:pPr lvl="1">
              <a:lnSpc>
                <a:spcPct val="100000"/>
              </a:lnSpc>
            </a:pPr>
            <a:r>
              <a:rPr lang="en-GB" noProof="0" dirty="0">
                <a:latin typeface="Verdana" panose="020B0604030504040204" pitchFamily="34" charset="0"/>
                <a:ea typeface="Verdana" panose="020B0604030504040204" pitchFamily="34" charset="0"/>
              </a:rPr>
              <a:t>Must inform people they are not human or AI-generated content. </a:t>
            </a:r>
          </a:p>
          <a:p>
            <a:pPr lvl="1">
              <a:lnSpc>
                <a:spcPct val="100000"/>
              </a:lnSpc>
            </a:pPr>
            <a:r>
              <a:rPr lang="en-GB" noProof="0" dirty="0">
                <a:latin typeface="Verdana" panose="020B0604030504040204" pitchFamily="34" charset="0"/>
                <a:ea typeface="Verdana" panose="020B0604030504040204" pitchFamily="34" charset="0"/>
              </a:rPr>
              <a:t>Some AI systems can be high risk and transparency risk at the same time</a:t>
            </a:r>
          </a:p>
          <a:p>
            <a:pPr lvl="0">
              <a:lnSpc>
                <a:spcPct val="100000"/>
              </a:lnSpc>
              <a:defRPr b="1"/>
            </a:pPr>
            <a:r>
              <a:rPr lang="en-GB" b="1" noProof="0" dirty="0">
                <a:latin typeface="Verdana" panose="020B0604030504040204" pitchFamily="34" charset="0"/>
                <a:ea typeface="Verdana" panose="020B0604030504040204" pitchFamily="34" charset="0"/>
              </a:rPr>
              <a:t>Low risk:</a:t>
            </a:r>
            <a:endParaRPr lang="en-GB" noProof="0" dirty="0">
              <a:latin typeface="Verdana" panose="020B0604030504040204" pitchFamily="34" charset="0"/>
              <a:ea typeface="Verdana" panose="020B0604030504040204" pitchFamily="34" charset="0"/>
            </a:endParaRPr>
          </a:p>
          <a:p>
            <a:pPr lvl="1">
              <a:lnSpc>
                <a:spcPct val="100000"/>
              </a:lnSpc>
            </a:pPr>
            <a:r>
              <a:rPr lang="en-GB" noProof="0" dirty="0">
                <a:latin typeface="Verdana" panose="020B0604030504040204" pitchFamily="34" charset="0"/>
                <a:ea typeface="Verdana" panose="020B0604030504040204" pitchFamily="34" charset="0"/>
              </a:rPr>
              <a:t>AI that helps with simple tasks like stopping spam emails or making games fun.</a:t>
            </a:r>
          </a:p>
          <a:p>
            <a:pPr lvl="1">
              <a:lnSpc>
                <a:spcPct val="100000"/>
              </a:lnSpc>
            </a:pPr>
            <a:r>
              <a:rPr lang="en-GB" noProof="0" dirty="0">
                <a:latin typeface="Verdana" panose="020B0604030504040204" pitchFamily="34" charset="0"/>
                <a:ea typeface="Verdana" panose="020B0604030504040204" pitchFamily="34" charset="0"/>
              </a:rPr>
              <a:t>These are okay to use without extra rules but must still be safe and private.</a:t>
            </a:r>
          </a:p>
          <a:p>
            <a:pPr lvl="0">
              <a:lnSpc>
                <a:spcPct val="100000"/>
              </a:lnSpc>
              <a:defRPr b="1"/>
            </a:pPr>
            <a:r>
              <a:rPr lang="en-US" noProof="0" dirty="0">
                <a:latin typeface="Verdana" panose="020B0604030504040204" pitchFamily="34" charset="0"/>
                <a:ea typeface="Verdana" panose="020B0604030504040204" pitchFamily="34" charset="0"/>
              </a:rPr>
              <a:t>General purpose AI (GPAI)</a:t>
            </a:r>
            <a:endParaRPr lang="en-GB" noProof="0" dirty="0">
              <a:latin typeface="Verdana" panose="020B0604030504040204" pitchFamily="34" charset="0"/>
              <a:ea typeface="Verdana" panose="020B0604030504040204" pitchFamily="34" charset="0"/>
            </a:endParaRPr>
          </a:p>
          <a:p>
            <a:pPr lvl="1">
              <a:lnSpc>
                <a:spcPct val="100000"/>
              </a:lnSpc>
            </a:pPr>
            <a:r>
              <a:rPr lang="en-US" noProof="0" dirty="0">
                <a:latin typeface="Verdana" panose="020B0604030504040204" pitchFamily="34" charset="0"/>
                <a:ea typeface="Verdana" panose="020B0604030504040204" pitchFamily="34" charset="0"/>
              </a:rPr>
              <a:t>GPAI is not part of the risk classification hierarchy. Instead, GPAI models and systems may fall under any of the above categories depending on their use and impact</a:t>
            </a:r>
          </a:p>
          <a:p>
            <a:endParaRPr lang="en-SE"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11</a:t>
            </a:fld>
            <a:endParaRPr lang="en-GB"/>
          </a:p>
        </p:txBody>
      </p:sp>
    </p:spTree>
    <p:extLst>
      <p:ext uri="{BB962C8B-B14F-4D97-AF65-F5344CB8AC3E}">
        <p14:creationId xmlns:p14="http://schemas.microsoft.com/office/powerpoint/2010/main" val="9189231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Forbidden AI Practices</a:t>
            </a:r>
          </a:p>
          <a:p>
            <a:endParaRPr lang="en-US" dirty="0"/>
          </a:p>
          <a:p>
            <a:r>
              <a:rPr lang="en-US" dirty="0"/>
              <a:t>Certain AI systems are strictly prohibited due to the significant risks they present. Important examples include:</a:t>
            </a:r>
          </a:p>
          <a:p>
            <a:br>
              <a:rPr lang="en-US" dirty="0"/>
            </a:br>
            <a:r>
              <a:rPr lang="en-US" dirty="0"/>
              <a:t>Harmful Manipulation</a:t>
            </a:r>
          </a:p>
          <a:p>
            <a:r>
              <a:rPr lang="en-US" dirty="0"/>
              <a:t>AI that uses covert, manipulative, or deceptive methods to exert strong influence over an individual’s behavior, undermining their capacity to make informed decisions and causing substantial harm.</a:t>
            </a:r>
          </a:p>
          <a:p>
            <a:r>
              <a:rPr lang="en-US" dirty="0"/>
              <a:t>Example: An AI chatbot encouraging unsafe or harmful behaviors that lead to actual damage, like exercising without sufficient rest or drinking water and it leads to or likely can lead to someone getting a heart attack. </a:t>
            </a:r>
          </a:p>
          <a:p>
            <a:endParaRPr lang="en-US" dirty="0"/>
          </a:p>
          <a:p>
            <a:r>
              <a:rPr lang="en-US" dirty="0"/>
              <a:t>Exploiting Vulnerabilities</a:t>
            </a:r>
          </a:p>
          <a:p>
            <a:r>
              <a:rPr lang="en-US" dirty="0"/>
              <a:t>AI that takes advantage of an individual’s vulnerabilities related to age, disability, or social and economic status, resulting in harm.</a:t>
            </a:r>
          </a:p>
          <a:p>
            <a:r>
              <a:rPr lang="en-US" dirty="0"/>
              <a:t>Example: A therapeutic chatbot aimed at people with intellectual disabilities exploits their cognitive vulnerabilities to influence them to buy expensive medical products or engage in </a:t>
            </a:r>
            <a:r>
              <a:rPr lang="en-US" dirty="0" err="1"/>
              <a:t>behaviour</a:t>
            </a:r>
            <a:r>
              <a:rPr lang="en-US" dirty="0"/>
              <a:t> that could endanger their health or safety.</a:t>
            </a:r>
          </a:p>
          <a:p>
            <a:endParaRPr lang="en-US" dirty="0"/>
          </a:p>
          <a:p>
            <a:r>
              <a:rPr lang="en-US" dirty="0"/>
              <a:t>Prohibited Social Scoring</a:t>
            </a:r>
          </a:p>
          <a:p>
            <a:r>
              <a:rPr lang="en-US" dirty="0"/>
              <a:t>AI systems that assess or categorize individuals over time based on their actions or traits, which can result in unfair or disproportionate treatment in unrelated areas.</a:t>
            </a:r>
          </a:p>
          <a:p>
            <a:r>
              <a:rPr lang="en-US" dirty="0"/>
              <a:t>Example: An AI system using irrelevant personal information (like returning books late to the library) to deny someone access to services or benefits.</a:t>
            </a:r>
          </a:p>
          <a:p>
            <a:endParaRPr lang="en-US" dirty="0"/>
          </a:p>
        </p:txBody>
      </p:sp>
      <p:sp>
        <p:nvSpPr>
          <p:cNvPr id="4" name="Slide Number Placeholder 3"/>
          <p:cNvSpPr>
            <a:spLocks noGrp="1"/>
          </p:cNvSpPr>
          <p:nvPr>
            <p:ph type="sldNum" sz="quarter" idx="5"/>
          </p:nvPr>
        </p:nvSpPr>
        <p:spPr/>
        <p:txBody>
          <a:bodyPr/>
          <a:lstStyle/>
          <a:p>
            <a:fld id="{F912499B-4618-2446-9AA3-CB57C6C01E1B}" type="slidenum">
              <a:rPr lang="en-GB" smtClean="0"/>
              <a:t>12</a:t>
            </a:fld>
            <a:endParaRPr lang="en-GB"/>
          </a:p>
        </p:txBody>
      </p:sp>
    </p:spTree>
    <p:extLst>
      <p:ext uri="{BB962C8B-B14F-4D97-AF65-F5344CB8AC3E}">
        <p14:creationId xmlns:p14="http://schemas.microsoft.com/office/powerpoint/2010/main" val="14019696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Verdana" panose="020B0604030504040204" pitchFamily="34" charset="0"/>
                <a:ea typeface="Verdana" panose="020B0604030504040204" pitchFamily="34" charset="0"/>
              </a:rPr>
              <a:t>Requirements for High-Risk AI</a:t>
            </a:r>
            <a:endParaRPr lang="en-SE"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SE" dirty="0">
              <a:latin typeface="Verdana" panose="020B0604030504040204" pitchFamily="34" charset="0"/>
              <a:ea typeface="Verdana" panose="020B0604030504040204" pitchFamily="34" charset="0"/>
            </a:endParaRPr>
          </a:p>
          <a:p>
            <a:r>
              <a:rPr lang="en-GB" sz="1200" dirty="0">
                <a:latin typeface="Verdana" panose="020B0604030504040204" pitchFamily="34" charset="0"/>
                <a:ea typeface="Verdana" panose="020B0604030504040204" pitchFamily="34" charset="0"/>
              </a:rPr>
              <a:t>Accessibility: AI systems must comply with accessibility requirements to ensure they are usable by everyone, including persons with disabilities.</a:t>
            </a:r>
            <a:endParaRPr lang="en-SE" sz="1200" dirty="0">
              <a:latin typeface="Verdana" panose="020B0604030504040204" pitchFamily="34" charset="0"/>
              <a:ea typeface="Verdana" panose="020B0604030504040204" pitchFamily="34" charset="0"/>
            </a:endParaRPr>
          </a:p>
          <a:p>
            <a:endParaRPr lang="en-SE" sz="1200" dirty="0">
              <a:latin typeface="Verdana" panose="020B0604030504040204" pitchFamily="34" charset="0"/>
              <a:ea typeface="Verdana" panose="020B0604030504040204" pitchFamily="34" charset="0"/>
            </a:endParaRPr>
          </a:p>
          <a:p>
            <a:r>
              <a:rPr lang="en-GB" sz="1200" dirty="0">
                <a:latin typeface="Verdana" panose="020B0604030504040204" pitchFamily="34" charset="0"/>
                <a:ea typeface="Verdana" panose="020B0604030504040204" pitchFamily="34" charset="0"/>
              </a:rPr>
              <a:t>Bias Testing: AI systems must undergo rigorous testing to identify and correct any biases that could lead to discrimination.</a:t>
            </a:r>
            <a:endParaRPr lang="en-SE" sz="1200" dirty="0">
              <a:latin typeface="Verdana" panose="020B0604030504040204" pitchFamily="34" charset="0"/>
              <a:ea typeface="Verdana" panose="020B0604030504040204" pitchFamily="34" charset="0"/>
            </a:endParaRPr>
          </a:p>
          <a:p>
            <a:endParaRPr lang="en-GB" sz="1200" dirty="0">
              <a:latin typeface="Verdana" panose="020B0604030504040204" pitchFamily="34" charset="0"/>
              <a:ea typeface="Verdana" panose="020B0604030504040204" pitchFamily="34" charset="0"/>
            </a:endParaRPr>
          </a:p>
          <a:p>
            <a:r>
              <a:rPr lang="en-GB" sz="1200" dirty="0">
                <a:latin typeface="Verdana" panose="020B0604030504040204" pitchFamily="34" charset="0"/>
                <a:ea typeface="Verdana" panose="020B0604030504040204" pitchFamily="34" charset="0"/>
              </a:rPr>
              <a:t>Transparency: Users have the right to obtain an explanation of how decisions are made by high-risk AI systems.</a:t>
            </a:r>
            <a:r>
              <a:rPr lang="en-SE" sz="1200" dirty="0">
                <a:latin typeface="Verdana" panose="020B0604030504040204" pitchFamily="34" charset="0"/>
                <a:ea typeface="Verdana" panose="020B0604030504040204" pitchFamily="34" charset="0"/>
              </a:rPr>
              <a:t> Registered in a public database</a:t>
            </a:r>
          </a:p>
          <a:p>
            <a:endParaRPr lang="en-GB" sz="1200" dirty="0">
              <a:latin typeface="Verdana" panose="020B0604030504040204" pitchFamily="34" charset="0"/>
              <a:ea typeface="Verdana" panose="020B0604030504040204" pitchFamily="34" charset="0"/>
            </a:endParaRPr>
          </a:p>
          <a:p>
            <a:r>
              <a:rPr lang="en-GB" sz="1200" dirty="0">
                <a:latin typeface="Verdana" panose="020B0604030504040204" pitchFamily="34" charset="0"/>
                <a:ea typeface="Verdana" panose="020B0604030504040204" pitchFamily="34" charset="0"/>
              </a:rPr>
              <a:t>Monitoring: High-risk AI systems must be continuously monitored to ensure they comply with regulations and do not cause harm</a:t>
            </a:r>
            <a:r>
              <a:rPr lang="en-GB" dirty="0">
                <a:latin typeface="Verdana" panose="020B0604030504040204" pitchFamily="34" charset="0"/>
                <a:ea typeface="Verdana" panose="020B060403050404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latin typeface="Verdana" panose="020B0604030504040204" pitchFamily="34" charset="0"/>
              <a:ea typeface="Verdana" panose="020B0604030504040204" pitchFamily="34" charset="0"/>
            </a:endParaRPr>
          </a:p>
          <a:p>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13</a:t>
            </a:fld>
            <a:endParaRPr lang="en-GB"/>
          </a:p>
        </p:txBody>
      </p:sp>
    </p:spTree>
    <p:extLst>
      <p:ext uri="{BB962C8B-B14F-4D97-AF65-F5344CB8AC3E}">
        <p14:creationId xmlns:p14="http://schemas.microsoft.com/office/powerpoint/2010/main" val="36561563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8C70E-45A9-4A85-12A0-3981628B3C6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CB730E8-D884-875A-15B5-90661AF4CD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5480BE-6713-8199-D1B9-8D97CFF933E7}"/>
              </a:ext>
            </a:extLst>
          </p:cNvPr>
          <p:cNvSpPr>
            <a:spLocks noGrp="1"/>
          </p:cNvSpPr>
          <p:nvPr>
            <p:ph type="body" idx="1"/>
          </p:nvPr>
        </p:nvSpPr>
        <p:spPr/>
        <p:txBody>
          <a:bodyPr/>
          <a:lstStyle/>
          <a:p>
            <a:r>
              <a:rPr lang="en-US" dirty="0">
                <a:latin typeface="Verdana" panose="020B0604030504040204" pitchFamily="34" charset="0"/>
                <a:ea typeface="Verdana" panose="020B0604030504040204" pitchFamily="34" charset="0"/>
              </a:rPr>
              <a:t>Fundamental rights and testing (chapter 6), slide 1</a:t>
            </a:r>
          </a:p>
          <a:p>
            <a:endParaRPr lang="en-SE" dirty="0">
              <a:latin typeface="Verdana" panose="020B0604030504040204" pitchFamily="34" charset="0"/>
              <a:ea typeface="Verdana" panose="020B0604030504040204" pitchFamily="34" charset="0"/>
            </a:endParaRPr>
          </a:p>
          <a:p>
            <a:pPr lvl="0"/>
            <a:r>
              <a:rPr lang="en-GB" noProof="0" dirty="0">
                <a:latin typeface="Verdana" panose="020B0604030504040204" pitchFamily="34" charset="0"/>
                <a:ea typeface="Verdana" panose="020B0604030504040204" pitchFamily="34" charset="0"/>
              </a:rPr>
              <a:t>The right to complain</a:t>
            </a:r>
          </a:p>
          <a:p>
            <a:pPr lvl="0"/>
            <a:r>
              <a:rPr lang="en-GB" noProof="0" dirty="0">
                <a:latin typeface="Verdana" panose="020B0604030504040204" pitchFamily="34" charset="0"/>
                <a:ea typeface="Verdana" panose="020B0604030504040204" pitchFamily="34" charset="0"/>
              </a:rPr>
              <a:t>The right to get an explanation</a:t>
            </a:r>
          </a:p>
          <a:p>
            <a:pPr lvl="0"/>
            <a:r>
              <a:rPr lang="en-GB" noProof="0" dirty="0">
                <a:latin typeface="Verdana" panose="020B0604030504040204" pitchFamily="34" charset="0"/>
                <a:ea typeface="Verdana" panose="020B0604030504040204" pitchFamily="34" charset="0"/>
              </a:rPr>
              <a:t>Regulatory sandboxes</a:t>
            </a:r>
          </a:p>
        </p:txBody>
      </p:sp>
      <p:sp>
        <p:nvSpPr>
          <p:cNvPr id="4" name="Slide Number Placeholder 3">
            <a:extLst>
              <a:ext uri="{FF2B5EF4-FFF2-40B4-BE49-F238E27FC236}">
                <a16:creationId xmlns:a16="http://schemas.microsoft.com/office/drawing/2014/main" id="{E0306CB5-9082-CB84-BEBD-D2ED399A2B25}"/>
              </a:ext>
            </a:extLst>
          </p:cNvPr>
          <p:cNvSpPr>
            <a:spLocks noGrp="1"/>
          </p:cNvSpPr>
          <p:nvPr>
            <p:ph type="sldNum" sz="quarter" idx="5"/>
          </p:nvPr>
        </p:nvSpPr>
        <p:spPr/>
        <p:txBody>
          <a:bodyPr/>
          <a:lstStyle/>
          <a:p>
            <a:fld id="{F912499B-4618-2446-9AA3-CB57C6C01E1B}" type="slidenum">
              <a:rPr lang="en-GB" smtClean="0"/>
              <a:t>14</a:t>
            </a:fld>
            <a:endParaRPr lang="en-GB"/>
          </a:p>
        </p:txBody>
      </p:sp>
    </p:spTree>
    <p:extLst>
      <p:ext uri="{BB962C8B-B14F-4D97-AF65-F5344CB8AC3E}">
        <p14:creationId xmlns:p14="http://schemas.microsoft.com/office/powerpoint/2010/main" val="12699426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78BA6-89CA-C3E4-DF59-9D52474A905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FF06155-07C7-649C-43C2-DF96CBCCFD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4740C8-7DD3-8B51-9C1F-43C1F0993FFC}"/>
              </a:ext>
            </a:extLst>
          </p:cNvPr>
          <p:cNvSpPr>
            <a:spLocks noGrp="1"/>
          </p:cNvSpPr>
          <p:nvPr>
            <p:ph type="body" idx="1"/>
          </p:nvPr>
        </p:nvSpPr>
        <p:spPr/>
        <p:txBody>
          <a:bodyPr/>
          <a:lstStyle/>
          <a:p>
            <a:r>
              <a:rPr lang="en-US" dirty="0">
                <a:latin typeface="Verdana" panose="020B0604030504040204" pitchFamily="34" charset="0"/>
                <a:ea typeface="Verdana" panose="020B0604030504040204" pitchFamily="34" charset="0"/>
              </a:rPr>
              <a:t>Fundamental rights and testing (chapter 6), slide 2</a:t>
            </a:r>
          </a:p>
          <a:p>
            <a:endParaRPr lang="en-SE" dirty="0">
              <a:latin typeface="Verdana" panose="020B0604030504040204" pitchFamily="34" charset="0"/>
              <a:ea typeface="Verdana" panose="020B0604030504040204" pitchFamily="34" charset="0"/>
            </a:endParaRPr>
          </a:p>
          <a:p>
            <a:pPr lvl="0"/>
            <a:r>
              <a:rPr lang="en-GB" noProof="0" dirty="0">
                <a:latin typeface="Verdana" panose="020B0604030504040204" pitchFamily="34" charset="0"/>
                <a:ea typeface="Verdana" panose="020B0604030504040204" pitchFamily="34" charset="0"/>
              </a:rPr>
              <a:t>Fundamental Rights Impact Assessments</a:t>
            </a:r>
          </a:p>
          <a:p>
            <a:pPr lvl="0"/>
            <a:r>
              <a:rPr lang="en-GB" noProof="0" dirty="0">
                <a:latin typeface="Verdana" panose="020B0604030504040204" pitchFamily="34" charset="0"/>
                <a:ea typeface="Verdana" panose="020B0604030504040204" pitchFamily="34" charset="0"/>
              </a:rPr>
              <a:t>Testing AI in Real-World Conditions</a:t>
            </a:r>
          </a:p>
          <a:p>
            <a:pPr lvl="0"/>
            <a:r>
              <a:rPr lang="en-US" noProof="0" dirty="0">
                <a:latin typeface="Verdana" panose="020B0604030504040204" pitchFamily="34" charset="0"/>
                <a:ea typeface="Verdana" panose="020B0604030504040204" pitchFamily="34" charset="0"/>
              </a:rPr>
              <a:t>Reporting serious incidents:</a:t>
            </a:r>
            <a:endParaRPr lang="en-GB" noProof="0" dirty="0">
              <a:latin typeface="Verdana" panose="020B0604030504040204" pitchFamily="34" charset="0"/>
              <a:ea typeface="Verdana" panose="020B0604030504040204" pitchFamily="34" charset="0"/>
            </a:endParaRPr>
          </a:p>
          <a:p>
            <a:pPr lvl="1"/>
            <a:r>
              <a:rPr lang="en-US" noProof="0" dirty="0">
                <a:latin typeface="Verdana" panose="020B0604030504040204" pitchFamily="34" charset="0"/>
                <a:ea typeface="Verdana" panose="020B0604030504040204" pitchFamily="34" charset="0"/>
              </a:rPr>
              <a:t>Serious incidents involving high-risk AI systems must be reported to the national market surveillance authority. The European Commission has published draft guidelines for how to report these incidents, open for public consultation until 7 November 2025.
Serious incidents involving general-purpose AI systems must be reported to the European Commission.</a:t>
            </a:r>
            <a:endParaRPr lang="en-GB" noProof="0" dirty="0">
              <a:latin typeface="Verdana" panose="020B0604030504040204" pitchFamily="34" charset="0"/>
              <a:ea typeface="Verdana" panose="020B0604030504040204" pitchFamily="34" charset="0"/>
            </a:endParaRPr>
          </a:p>
          <a:p>
            <a:endParaRPr lang="en-GB" dirty="0">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B42D2243-2B30-5456-FED5-40C75B49D653}"/>
              </a:ext>
            </a:extLst>
          </p:cNvPr>
          <p:cNvSpPr>
            <a:spLocks noGrp="1"/>
          </p:cNvSpPr>
          <p:nvPr>
            <p:ph type="sldNum" sz="quarter" idx="5"/>
          </p:nvPr>
        </p:nvSpPr>
        <p:spPr/>
        <p:txBody>
          <a:bodyPr/>
          <a:lstStyle/>
          <a:p>
            <a:fld id="{F912499B-4618-2446-9AA3-CB57C6C01E1B}" type="slidenum">
              <a:rPr lang="en-GB" smtClean="0"/>
              <a:t>15</a:t>
            </a:fld>
            <a:endParaRPr lang="en-GB"/>
          </a:p>
        </p:txBody>
      </p:sp>
    </p:spTree>
    <p:extLst>
      <p:ext uri="{BB962C8B-B14F-4D97-AF65-F5344CB8AC3E}">
        <p14:creationId xmlns:p14="http://schemas.microsoft.com/office/powerpoint/2010/main" val="15876198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latin typeface="Verdana" panose="020B0604030504040204" pitchFamily="34" charset="0"/>
                <a:ea typeface="Verdana" panose="020B0604030504040204" pitchFamily="34" charset="0"/>
              </a:rPr>
              <a:t>Additional Measures and Governance (Chapters 7-8)</a:t>
            </a:r>
          </a:p>
          <a:p>
            <a:endParaRPr lang="en-SE" dirty="0">
              <a:latin typeface="Verdana" panose="020B0604030504040204" pitchFamily="34" charset="0"/>
              <a:ea typeface="Verdana" panose="020B0604030504040204" pitchFamily="34" charset="0"/>
            </a:endParaRPr>
          </a:p>
          <a:p>
            <a:pPr lvl="0"/>
            <a:r>
              <a:rPr lang="en-GB" dirty="0">
                <a:latin typeface="Verdana" panose="020B0604030504040204" pitchFamily="34" charset="0"/>
                <a:ea typeface="Verdana" panose="020B0604030504040204" pitchFamily="34" charset="0"/>
              </a:rPr>
              <a:t>Additional Measures – “Encouragements”</a:t>
            </a:r>
            <a:r>
              <a:rPr lang="en-SE" dirty="0">
                <a:latin typeface="Verdana" panose="020B0604030504040204" pitchFamily="34" charset="0"/>
                <a:ea typeface="Verdana" panose="020B0604030504040204" pitchFamily="34" charset="0"/>
              </a:rPr>
              <a:t> (chapter 7)</a:t>
            </a:r>
            <a:endParaRPr lang="en-US" dirty="0">
              <a:latin typeface="Verdana" panose="020B0604030504040204" pitchFamily="34" charset="0"/>
              <a:ea typeface="Verdana" panose="020B0604030504040204" pitchFamily="34" charset="0"/>
            </a:endParaRPr>
          </a:p>
          <a:p>
            <a:pPr lvl="1"/>
            <a:r>
              <a:rPr lang="en-SE" dirty="0">
                <a:latin typeface="Verdana" panose="020B0604030504040204" pitchFamily="34" charset="0"/>
                <a:ea typeface="Verdana" panose="020B0604030504040204" pitchFamily="34" charset="0"/>
              </a:rPr>
              <a:t>The AI Act encourages member states to support and promote research and development of AI good for society, including accessibility (recital 142)</a:t>
            </a:r>
            <a:endParaRPr lang="en-US" dirty="0">
              <a:latin typeface="Verdana" panose="020B0604030504040204" pitchFamily="34" charset="0"/>
              <a:ea typeface="Verdana" panose="020B0604030504040204" pitchFamily="34" charset="0"/>
            </a:endParaRPr>
          </a:p>
          <a:p>
            <a:pPr lvl="1"/>
            <a:r>
              <a:rPr lang="en-SE" dirty="0">
                <a:latin typeface="Verdana" panose="020B0604030504040204" pitchFamily="34" charset="0"/>
                <a:ea typeface="Verdana" panose="020B0604030504040204" pitchFamily="34" charset="0"/>
              </a:rPr>
              <a:t>EDF members can use this to encourage their government to allocate public funding.</a:t>
            </a:r>
            <a:endParaRPr lang="en-US" dirty="0">
              <a:latin typeface="Verdana" panose="020B0604030504040204" pitchFamily="34" charset="0"/>
              <a:ea typeface="Verdana" panose="020B0604030504040204" pitchFamily="34" charset="0"/>
            </a:endParaRPr>
          </a:p>
          <a:p>
            <a:pPr lvl="0"/>
            <a:r>
              <a:rPr lang="en-SE" dirty="0">
                <a:latin typeface="Verdana" panose="020B0604030504040204" pitchFamily="34" charset="0"/>
                <a:ea typeface="Verdana" panose="020B0604030504040204" pitchFamily="34" charset="0"/>
              </a:rPr>
              <a:t>Governance and enforcement (chapter 8)</a:t>
            </a:r>
            <a:endParaRPr lang="en-US" dirty="0">
              <a:latin typeface="Verdana" panose="020B0604030504040204" pitchFamily="34" charset="0"/>
              <a:ea typeface="Verdana" panose="020B0604030504040204" pitchFamily="34" charset="0"/>
            </a:endParaRPr>
          </a:p>
          <a:p>
            <a:pPr lvl="1"/>
            <a:r>
              <a:rPr lang="en-SE" dirty="0">
                <a:latin typeface="Verdana" panose="020B0604030504040204" pitchFamily="34" charset="0"/>
                <a:ea typeface="Verdana" panose="020B0604030504040204" pitchFamily="34" charset="0"/>
              </a:rPr>
              <a:t>Authorities protecting fundamental rights</a:t>
            </a:r>
            <a:endParaRPr lang="en-US" dirty="0">
              <a:latin typeface="Verdana" panose="020B0604030504040204" pitchFamily="34" charset="0"/>
              <a:ea typeface="Verdana" panose="020B0604030504040204" pitchFamily="34" charset="0"/>
            </a:endParaRPr>
          </a:p>
          <a:p>
            <a:pPr lvl="1"/>
            <a:r>
              <a:rPr lang="en-SE" dirty="0">
                <a:latin typeface="Verdana" panose="020B0604030504040204" pitchFamily="34" charset="0"/>
                <a:ea typeface="Verdana" panose="020B0604030504040204" pitchFamily="34" charset="0"/>
              </a:rPr>
              <a:t>Monitoring and enforcement</a:t>
            </a:r>
            <a:endParaRPr lang="en-US" dirty="0">
              <a:latin typeface="Verdana" panose="020B0604030504040204" pitchFamily="34" charset="0"/>
              <a:ea typeface="Verdana" panose="020B0604030504040204" pitchFamily="34" charset="0"/>
            </a:endParaRPr>
          </a:p>
          <a:p>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16</a:t>
            </a:fld>
            <a:endParaRPr lang="en-GB"/>
          </a:p>
        </p:txBody>
      </p:sp>
    </p:spTree>
    <p:extLst>
      <p:ext uri="{BB962C8B-B14F-4D97-AF65-F5344CB8AC3E}">
        <p14:creationId xmlns:p14="http://schemas.microsoft.com/office/powerpoint/2010/main" val="27275492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Governance (Chapter 9)</a:t>
            </a:r>
          </a:p>
          <a:p>
            <a:endParaRPr lang="en-US" dirty="0"/>
          </a:p>
          <a:p>
            <a:r>
              <a:rPr lang="en-US" dirty="0"/>
              <a:t>AI office of the Commission</a:t>
            </a:r>
          </a:p>
          <a:p>
            <a:r>
              <a:rPr lang="en-US" dirty="0"/>
              <a:t>AI board</a:t>
            </a:r>
          </a:p>
          <a:p>
            <a:r>
              <a:rPr lang="en-US" dirty="0"/>
              <a:t>Scientific Panel</a:t>
            </a:r>
          </a:p>
          <a:p>
            <a:r>
              <a:rPr lang="en-US" dirty="0"/>
              <a:t>Advisory Council</a:t>
            </a:r>
          </a:p>
          <a:p>
            <a:r>
              <a:rPr lang="en-US" dirty="0"/>
              <a:t>Market Surveillance Authorities</a:t>
            </a:r>
          </a:p>
          <a:p>
            <a:pPr lvl="1"/>
            <a:r>
              <a:rPr lang="en-US" dirty="0"/>
              <a:t>	National market surveillance authorities</a:t>
            </a:r>
          </a:p>
          <a:p>
            <a:pPr lvl="1"/>
            <a:r>
              <a:rPr lang="en-US" dirty="0"/>
              <a:t>	European Data Protection Supervisor</a:t>
            </a:r>
          </a:p>
          <a:p>
            <a:r>
              <a:rPr lang="en-US" dirty="0"/>
              <a:t>Authorities protecting Fundamental Rights</a:t>
            </a:r>
          </a:p>
          <a:p>
            <a:endParaRPr lang="en-US" dirty="0"/>
          </a:p>
          <a:p>
            <a:endParaRPr lang="en-US" dirty="0"/>
          </a:p>
        </p:txBody>
      </p:sp>
      <p:sp>
        <p:nvSpPr>
          <p:cNvPr id="4" name="Slide Number Placeholder 3"/>
          <p:cNvSpPr>
            <a:spLocks noGrp="1"/>
          </p:cNvSpPr>
          <p:nvPr>
            <p:ph type="sldNum" sz="quarter" idx="5"/>
          </p:nvPr>
        </p:nvSpPr>
        <p:spPr/>
        <p:txBody>
          <a:bodyPr/>
          <a:lstStyle/>
          <a:p>
            <a:fld id="{F912499B-4618-2446-9AA3-CB57C6C01E1B}" type="slidenum">
              <a:rPr lang="en-GB" smtClean="0"/>
              <a:t>17</a:t>
            </a:fld>
            <a:endParaRPr lang="en-GB"/>
          </a:p>
        </p:txBody>
      </p:sp>
    </p:spTree>
    <p:extLst>
      <p:ext uri="{BB962C8B-B14F-4D97-AF65-F5344CB8AC3E}">
        <p14:creationId xmlns:p14="http://schemas.microsoft.com/office/powerpoint/2010/main" val="25567688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dirty="0">
                <a:latin typeface="Verdana" panose="020B0604030504040204" pitchFamily="34" charset="0"/>
                <a:ea typeface="Verdana" panose="020B0604030504040204" pitchFamily="34" charset="0"/>
              </a:rPr>
              <a:t>Recommendations (1)</a:t>
            </a:r>
            <a:endParaRPr lang="en-GB" dirty="0">
              <a:latin typeface="Verdana" panose="020B0604030504040204" pitchFamily="34" charset="0"/>
              <a:ea typeface="Verdana" panose="020B0604030504040204" pitchFamily="34" charset="0"/>
            </a:endParaRPr>
          </a:p>
          <a:p>
            <a:endParaRPr lang="en-SE" dirty="0">
              <a:latin typeface="Verdana" panose="020B0604030504040204" pitchFamily="34" charset="0"/>
              <a:ea typeface="Verdana" panose="020B0604030504040204" pitchFamily="34" charset="0"/>
            </a:endParaRPr>
          </a:p>
          <a:p>
            <a:pPr lvl="0"/>
            <a:r>
              <a:rPr lang="en-GB" b="0" dirty="0">
                <a:latin typeface="Verdana" panose="020B0604030504040204" pitchFamily="34" charset="0"/>
                <a:ea typeface="Verdana" panose="020B0604030504040204" pitchFamily="34" charset="0"/>
              </a:rPr>
              <a:t>High-Risk AI:</a:t>
            </a:r>
            <a:endParaRPr lang="en-US" b="0" dirty="0">
              <a:latin typeface="Verdana" panose="020B0604030504040204" pitchFamily="34" charset="0"/>
              <a:ea typeface="Verdana" panose="020B0604030504040204" pitchFamily="34" charset="0"/>
            </a:endParaRPr>
          </a:p>
          <a:p>
            <a:pPr lvl="1"/>
            <a:r>
              <a:rPr lang="en-GB" b="0" dirty="0">
                <a:latin typeface="Verdana" panose="020B0604030504040204" pitchFamily="34" charset="0"/>
                <a:ea typeface="Verdana" panose="020B0604030504040204" pitchFamily="34" charset="0"/>
              </a:rPr>
              <a:t>Check the AI high-risk systems database after August 2026 to find AI systems that may pose a risk to fundamental rights.</a:t>
            </a:r>
            <a:endParaRPr lang="en-US" b="0" dirty="0">
              <a:latin typeface="Verdana" panose="020B0604030504040204" pitchFamily="34" charset="0"/>
              <a:ea typeface="Verdana" panose="020B0604030504040204" pitchFamily="34" charset="0"/>
            </a:endParaRPr>
          </a:p>
          <a:p>
            <a:pPr lvl="1"/>
            <a:r>
              <a:rPr lang="en-GB" b="0" dirty="0">
                <a:latin typeface="Verdana" panose="020B0604030504040204" pitchFamily="34" charset="0"/>
                <a:ea typeface="Verdana" panose="020B0604030504040204" pitchFamily="34" charset="0"/>
              </a:rPr>
              <a:t>Support individuals’ right to be informed: Encourage people to ask for explanations about AI decisions, especially in areas like loans or healthcare.</a:t>
            </a:r>
            <a:endParaRPr lang="en-US" b="0" dirty="0">
              <a:latin typeface="Verdana" panose="020B0604030504040204" pitchFamily="34" charset="0"/>
              <a:ea typeface="Verdana" panose="020B0604030504040204" pitchFamily="34" charset="0"/>
            </a:endParaRPr>
          </a:p>
          <a:p>
            <a:pPr lvl="1"/>
            <a:r>
              <a:rPr lang="en-GB" b="0" dirty="0">
                <a:latin typeface="Verdana" panose="020B0604030504040204" pitchFamily="34" charset="0"/>
                <a:ea typeface="Verdana" panose="020B0604030504040204" pitchFamily="34" charset="0"/>
              </a:rPr>
              <a:t>Contact the market surveillance authority if misconduct or errors in AI systems are suspected.</a:t>
            </a:r>
            <a:endParaRPr lang="en-US" b="0" dirty="0">
              <a:latin typeface="Verdana" panose="020B0604030504040204" pitchFamily="34" charset="0"/>
              <a:ea typeface="Verdana" panose="020B0604030504040204" pitchFamily="34" charset="0"/>
            </a:endParaRPr>
          </a:p>
          <a:p>
            <a:pPr lvl="0"/>
            <a:r>
              <a:rPr lang="en-GB" b="0" dirty="0">
                <a:latin typeface="Verdana" panose="020B0604030504040204" pitchFamily="34" charset="0"/>
                <a:ea typeface="Verdana" panose="020B0604030504040204" pitchFamily="34" charset="0"/>
              </a:rPr>
              <a:t>General-Purpose AI:</a:t>
            </a:r>
            <a:endParaRPr lang="en-US" b="0" dirty="0">
              <a:latin typeface="Verdana" panose="020B0604030504040204" pitchFamily="34" charset="0"/>
              <a:ea typeface="Verdana" panose="020B0604030504040204" pitchFamily="34" charset="0"/>
            </a:endParaRPr>
          </a:p>
          <a:p>
            <a:pPr lvl="1"/>
            <a:r>
              <a:rPr lang="en-SE" b="0" dirty="0">
                <a:latin typeface="Verdana" panose="020B0604030504040204" pitchFamily="34" charset="0"/>
                <a:ea typeface="Verdana" panose="020B0604030504040204" pitchFamily="34" charset="0"/>
              </a:rPr>
              <a:t>Organisations of persons with disabilities can </a:t>
            </a:r>
            <a:r>
              <a:rPr lang="en-GB" b="0" dirty="0">
                <a:latin typeface="Verdana" panose="020B0604030504040204" pitchFamily="34" charset="0"/>
                <a:ea typeface="Verdana" panose="020B0604030504040204" pitchFamily="34" charset="0"/>
              </a:rPr>
              <a:t>play a role in the development of codes of conduct at the national level.</a:t>
            </a:r>
            <a:endParaRPr lang="en-US" b="0" dirty="0">
              <a:latin typeface="Verdana" panose="020B0604030504040204" pitchFamily="34" charset="0"/>
              <a:ea typeface="Verdana" panose="020B0604030504040204" pitchFamily="34" charset="0"/>
            </a:endParaRPr>
          </a:p>
          <a:p>
            <a:pPr lvl="1"/>
            <a:r>
              <a:rPr lang="en-GB" b="0" dirty="0">
                <a:latin typeface="Verdana" panose="020B0604030504040204" pitchFamily="34" charset="0"/>
                <a:ea typeface="Verdana" panose="020B0604030504040204" pitchFamily="34" charset="0"/>
              </a:rPr>
              <a:t>Engage with consumer organizations in</a:t>
            </a:r>
            <a:r>
              <a:rPr lang="en-SE" b="0" dirty="0">
                <a:latin typeface="Verdana" panose="020B0604030504040204" pitchFamily="34" charset="0"/>
                <a:ea typeface="Verdana" panose="020B0604030504040204" pitchFamily="34" charset="0"/>
              </a:rPr>
              <a:t> your country</a:t>
            </a:r>
            <a:r>
              <a:rPr lang="en-GB" b="0" dirty="0">
                <a:latin typeface="Verdana" panose="020B0604030504040204" pitchFamily="34" charset="0"/>
                <a:ea typeface="Verdana" panose="020B0604030504040204" pitchFamily="34" charset="0"/>
              </a:rPr>
              <a:t> </a:t>
            </a:r>
            <a:r>
              <a:rPr lang="en-SE" b="0" dirty="0">
                <a:latin typeface="Verdana" panose="020B0604030504040204" pitchFamily="34" charset="0"/>
                <a:ea typeface="Verdana" panose="020B0604030504040204" pitchFamily="34" charset="0"/>
              </a:rPr>
              <a:t>that may already be involved in the development of codes of conduct.</a:t>
            </a:r>
            <a:endParaRPr lang="en-US" b="0" dirty="0">
              <a:latin typeface="Verdana" panose="020B0604030504040204" pitchFamily="34" charset="0"/>
              <a:ea typeface="Verdana" panose="020B0604030504040204" pitchFamily="34" charset="0"/>
            </a:endParaRPr>
          </a:p>
          <a:p>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20</a:t>
            </a:fld>
            <a:endParaRPr lang="en-GB"/>
          </a:p>
        </p:txBody>
      </p:sp>
    </p:spTree>
    <p:extLst>
      <p:ext uri="{BB962C8B-B14F-4D97-AF65-F5344CB8AC3E}">
        <p14:creationId xmlns:p14="http://schemas.microsoft.com/office/powerpoint/2010/main" val="10160419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dirty="0">
                <a:latin typeface="Verdana" panose="020B0604030504040204" pitchFamily="34" charset="0"/>
                <a:ea typeface="Verdana" panose="020B0604030504040204" pitchFamily="34" charset="0"/>
              </a:rPr>
              <a:t>Recommendations (2)</a:t>
            </a:r>
            <a:endParaRPr lang="en-GB" dirty="0">
              <a:latin typeface="Verdana" panose="020B0604030504040204" pitchFamily="34" charset="0"/>
              <a:ea typeface="Verdana" panose="020B0604030504040204" pitchFamily="34" charset="0"/>
            </a:endParaRPr>
          </a:p>
          <a:p>
            <a:endParaRPr lang="en-SE" dirty="0">
              <a:latin typeface="Verdana" panose="020B0604030504040204" pitchFamily="34" charset="0"/>
              <a:ea typeface="Verdana" panose="020B0604030504040204" pitchFamily="34" charset="0"/>
            </a:endParaRPr>
          </a:p>
          <a:p>
            <a:r>
              <a:rPr lang="en-GB" dirty="0">
                <a:latin typeface="Verdana" panose="020B0604030504040204" pitchFamily="34" charset="0"/>
                <a:ea typeface="Verdana" panose="020B0604030504040204" pitchFamily="34" charset="0"/>
              </a:rPr>
              <a:t>Raise Awareness</a:t>
            </a:r>
          </a:p>
          <a:p>
            <a:r>
              <a:rPr lang="en-GB" dirty="0">
                <a:latin typeface="Verdana" panose="020B0604030504040204" pitchFamily="34" charset="0"/>
                <a:ea typeface="Verdana" panose="020B0604030504040204" pitchFamily="34" charset="0"/>
              </a:rPr>
              <a:t>	Educate stakeholders on AI's impact on persons with disabilities.</a:t>
            </a:r>
          </a:p>
          <a:p>
            <a:r>
              <a:rPr lang="en-GB" dirty="0">
                <a:latin typeface="Verdana" panose="020B0604030504040204" pitchFamily="34" charset="0"/>
                <a:ea typeface="Verdana" panose="020B0604030504040204" pitchFamily="34" charset="0"/>
              </a:rPr>
              <a:t>	Provide training on AI and the rights of persons with disabilities.</a:t>
            </a:r>
          </a:p>
          <a:p>
            <a:r>
              <a:rPr lang="en-GB" dirty="0">
                <a:latin typeface="Verdana" panose="020B0604030504040204" pitchFamily="34" charset="0"/>
                <a:ea typeface="Verdana" panose="020B0604030504040204" pitchFamily="34" charset="0"/>
              </a:rPr>
              <a:t>Build Alliances</a:t>
            </a:r>
          </a:p>
          <a:p>
            <a:r>
              <a:rPr lang="en-GB" dirty="0">
                <a:latin typeface="Verdana" panose="020B0604030504040204" pitchFamily="34" charset="0"/>
                <a:ea typeface="Verdana" panose="020B0604030504040204" pitchFamily="34" charset="0"/>
              </a:rPr>
              <a:t>	Partner with human rights organizations to strengthen advocacy efforts.</a:t>
            </a:r>
          </a:p>
          <a:p>
            <a:r>
              <a:rPr lang="en-GB" dirty="0">
                <a:latin typeface="Verdana" panose="020B0604030504040204" pitchFamily="34" charset="0"/>
                <a:ea typeface="Verdana" panose="020B0604030504040204" pitchFamily="34" charset="0"/>
              </a:rPr>
              <a:t>	Work with other organizations to ensure accessibility and human rights are respected in AI systems</a:t>
            </a:r>
          </a:p>
          <a:p>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21</a:t>
            </a:fld>
            <a:endParaRPr lang="en-GB"/>
          </a:p>
        </p:txBody>
      </p:sp>
    </p:spTree>
    <p:extLst>
      <p:ext uri="{BB962C8B-B14F-4D97-AF65-F5344CB8AC3E}">
        <p14:creationId xmlns:p14="http://schemas.microsoft.com/office/powerpoint/2010/main" val="2004036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Welcome! housekeeping rules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E" dirty="0"/>
          </a:p>
          <a:p>
            <a:pPr marL="0" lvl="0" indent="0">
              <a:lnSpc>
                <a:spcPct val="115000"/>
              </a:lnSpc>
              <a:buFont typeface="Symbol" panose="05050102010706020507" pitchFamily="18" charset="2"/>
              <a:buNone/>
            </a:pPr>
            <a:r>
              <a:rPr lang="en-GB" sz="1200" dirty="0">
                <a:effectLst/>
                <a:latin typeface="Verdana" panose="020B0604030504040204" pitchFamily="34" charset="0"/>
                <a:ea typeface="Verdana" panose="020B0604030504040204" pitchFamily="34" charset="0"/>
                <a:cs typeface="Arial"/>
              </a:rPr>
              <a:t>Turn off your camera and microphone when you are not speaking.</a:t>
            </a:r>
          </a:p>
          <a:p>
            <a:pPr marL="0" lvl="0" indent="0">
              <a:lnSpc>
                <a:spcPct val="115000"/>
              </a:lnSpc>
              <a:buFont typeface="Symbol" panose="05050102010706020507" pitchFamily="18" charset="2"/>
              <a:buNone/>
            </a:pPr>
            <a:r>
              <a:rPr lang="en-GB" sz="1200" dirty="0">
                <a:effectLst/>
                <a:latin typeface="Verdana" panose="020B0604030504040204" pitchFamily="34" charset="0"/>
                <a:ea typeface="Verdana" panose="020B0604030504040204" pitchFamily="34" charset="0"/>
                <a:cs typeface="Arial"/>
              </a:rPr>
              <a:t>International Sign interpretation and real-time captioning in English</a:t>
            </a:r>
            <a:r>
              <a:rPr lang="en-SE" sz="1200" dirty="0">
                <a:effectLst/>
                <a:latin typeface="Verdana" panose="020B0604030504040204" pitchFamily="34" charset="0"/>
                <a:ea typeface="Verdana" panose="020B0604030504040204" pitchFamily="34" charset="0"/>
                <a:cs typeface="Arial"/>
              </a:rPr>
              <a:t>. </a:t>
            </a:r>
            <a:r>
              <a:rPr lang="en-SE" sz="1200" dirty="0">
                <a:latin typeface="Verdana" panose="020B0604030504040204" pitchFamily="34" charset="0"/>
                <a:ea typeface="Verdana" panose="020B0604030504040204" pitchFamily="34" charset="0"/>
                <a:cs typeface="Arial"/>
              </a:rPr>
              <a:t>Machine translated captions available in German. </a:t>
            </a:r>
            <a:endParaRPr lang="en-GB" sz="1200" dirty="0">
              <a:effectLst/>
              <a:latin typeface="Verdana" panose="020B0604030504040204" pitchFamily="34" charset="0"/>
              <a:ea typeface="Verdana" panose="020B0604030504040204" pitchFamily="34" charset="0"/>
              <a:cs typeface="Arial"/>
            </a:endParaRPr>
          </a:p>
          <a:p>
            <a:pPr marL="0" lvl="0" indent="0">
              <a:lnSpc>
                <a:spcPct val="115000"/>
              </a:lnSpc>
              <a:buFont typeface="Symbol" panose="05050102010706020507" pitchFamily="18" charset="2"/>
              <a:buNone/>
            </a:pPr>
            <a:r>
              <a:rPr lang="en-GB" sz="1200" dirty="0">
                <a:effectLst/>
                <a:latin typeface="Verdana" panose="020B0604030504040204" pitchFamily="34" charset="0"/>
                <a:ea typeface="Verdana" panose="020B0604030504040204" pitchFamily="34" charset="0"/>
                <a:cs typeface="Arial"/>
              </a:rPr>
              <a:t>Access captioning by clicking the button at the bottom of the screen.</a:t>
            </a:r>
          </a:p>
          <a:p>
            <a:pPr marL="0" lvl="0" indent="0">
              <a:lnSpc>
                <a:spcPct val="115000"/>
              </a:lnSpc>
              <a:buFont typeface="Symbol" panose="05050102010706020507" pitchFamily="18" charset="2"/>
              <a:buNone/>
            </a:pPr>
            <a:r>
              <a:rPr lang="en-GB" sz="1200" dirty="0">
                <a:effectLst/>
                <a:latin typeface="Verdana" panose="020B0604030504040204" pitchFamily="34" charset="0"/>
                <a:ea typeface="Verdana" panose="020B0604030504040204" pitchFamily="34" charset="0"/>
                <a:cs typeface="Arial"/>
              </a:rPr>
              <a:t>External link will be shared in the chat</a:t>
            </a:r>
          </a:p>
          <a:p>
            <a:pPr marL="0" lvl="0" indent="0">
              <a:lnSpc>
                <a:spcPct val="115000"/>
              </a:lnSpc>
              <a:buFont typeface="Symbol" panose="05050102010706020507" pitchFamily="18" charset="2"/>
              <a:buNone/>
            </a:pPr>
            <a:r>
              <a:rPr lang="en-GB" sz="1200" noProof="0" dirty="0">
                <a:effectLst/>
                <a:latin typeface="+mn-lt"/>
                <a:ea typeface="Verdana" panose="020B0604030504040204" pitchFamily="34" charset="0"/>
                <a:cs typeface="Arial"/>
              </a:rPr>
              <a:t>During the Q&amp;A, </a:t>
            </a:r>
            <a:r>
              <a:rPr lang="en-GB" sz="1200" dirty="0">
                <a:latin typeface="+mn-lt"/>
                <a:ea typeface="Verdana" panose="020B0604030504040204" pitchFamily="34" charset="0"/>
                <a:cs typeface="Arial"/>
              </a:rPr>
              <a:t>use the built in feature to ask questions</a:t>
            </a:r>
          </a:p>
          <a:p>
            <a:pPr marL="0" lvl="0" indent="0">
              <a:lnSpc>
                <a:spcPct val="115000"/>
              </a:lnSpc>
              <a:buFont typeface="Symbol" panose="05050102010706020507" pitchFamily="18" charset="2"/>
              <a:buNone/>
            </a:pPr>
            <a:r>
              <a:rPr lang="en-SE" sz="1200" dirty="0">
                <a:effectLst/>
                <a:latin typeface="Verdana" panose="020B0604030504040204" pitchFamily="34" charset="0"/>
                <a:ea typeface="Verdana" panose="020B0604030504040204" pitchFamily="34" charset="0"/>
                <a:cs typeface="Arial"/>
              </a:rPr>
              <a:t>Please respond to the evaluation survey we you email after the event</a:t>
            </a:r>
          </a:p>
          <a:p>
            <a:pPr marL="0" lvl="0" indent="0">
              <a:lnSpc>
                <a:spcPct val="115000"/>
              </a:lnSpc>
              <a:buFont typeface="Symbol" panose="05050102010706020507" pitchFamily="18" charset="2"/>
              <a:buNone/>
            </a:pPr>
            <a:r>
              <a:rPr lang="en-GB" sz="1200" dirty="0">
                <a:effectLst/>
                <a:latin typeface="Verdana" panose="020B0604030504040204" pitchFamily="34" charset="0"/>
                <a:ea typeface="Verdana" panose="020B0604030504040204" pitchFamily="34" charset="0"/>
                <a:cs typeface="Arial"/>
              </a:rPr>
              <a:t>Speak slowly.</a:t>
            </a:r>
          </a:p>
          <a:p>
            <a:pPr marL="0" lvl="0" indent="0">
              <a:lnSpc>
                <a:spcPct val="115000"/>
              </a:lnSpc>
              <a:spcAft>
                <a:spcPts val="800"/>
              </a:spcAft>
              <a:buFont typeface="Symbol" panose="05050102010706020507" pitchFamily="18" charset="2"/>
              <a:buNone/>
            </a:pPr>
            <a:r>
              <a:rPr lang="en-GB" sz="1200" dirty="0">
                <a:effectLst/>
                <a:latin typeface="Verdana" panose="020B0604030504040204" pitchFamily="34" charset="0"/>
                <a:ea typeface="Verdana" panose="020B0604030504040204" pitchFamily="34" charset="0"/>
              </a:rPr>
              <a:t>The webinar is recorded for internal EDF use only.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endParaRPr lang="es-ES" dirty="0"/>
          </a:p>
        </p:txBody>
      </p:sp>
      <p:sp>
        <p:nvSpPr>
          <p:cNvPr id="4" name="Slide Number Placeholder 3"/>
          <p:cNvSpPr>
            <a:spLocks noGrp="1"/>
          </p:cNvSpPr>
          <p:nvPr>
            <p:ph type="sldNum" sz="quarter" idx="5"/>
          </p:nvPr>
        </p:nvSpPr>
        <p:spPr/>
        <p:txBody>
          <a:bodyPr/>
          <a:lstStyle/>
          <a:p>
            <a:fld id="{F912499B-4618-2446-9AA3-CB57C6C01E1B}" type="slidenum">
              <a:rPr lang="en-GB" smtClean="0"/>
              <a:t>2</a:t>
            </a:fld>
            <a:endParaRPr lang="en-GB"/>
          </a:p>
        </p:txBody>
      </p:sp>
    </p:spTree>
    <p:extLst>
      <p:ext uri="{BB962C8B-B14F-4D97-AF65-F5344CB8AC3E}">
        <p14:creationId xmlns:p14="http://schemas.microsoft.com/office/powerpoint/2010/main" val="35867325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Success – Public AI Registry in Slovenia</a:t>
            </a:r>
          </a:p>
          <a:p>
            <a:endParaRPr lang="en-US" dirty="0"/>
          </a:p>
          <a:p>
            <a:r>
              <a:rPr lang="en-US" dirty="0"/>
              <a:t>Case Study: Danes je </a:t>
            </a:r>
            <a:r>
              <a:rPr lang="en-US" dirty="0" err="1"/>
              <a:t>nov</a:t>
            </a:r>
            <a:r>
              <a:rPr lang="en-US" dirty="0"/>
              <a:t> dan’s advocacy resulted in a commitment to establish a national AI registry.</a:t>
            </a:r>
          </a:p>
          <a:p>
            <a:r>
              <a:rPr lang="en-US" dirty="0"/>
              <a:t>Why it Matters: This initiative extends beyond the EU database by including all public sector AI systems, even those used by police and migration authorities.</a:t>
            </a:r>
          </a:p>
          <a:p>
            <a:r>
              <a:rPr lang="en-US" dirty="0"/>
              <a:t>Key point: Inspiration for EDF members, encouraging them to advocate with digital rights </a:t>
            </a:r>
            <a:r>
              <a:rPr lang="en-US" dirty="0" err="1"/>
              <a:t>organisations</a:t>
            </a:r>
            <a:r>
              <a:rPr lang="en-US" dirty="0"/>
              <a:t> for national registries that promote transparency and accountability.</a:t>
            </a:r>
          </a:p>
          <a:p>
            <a:endParaRPr lang="en-US" dirty="0"/>
          </a:p>
        </p:txBody>
      </p:sp>
      <p:sp>
        <p:nvSpPr>
          <p:cNvPr id="4" name="Slide Number Placeholder 3"/>
          <p:cNvSpPr>
            <a:spLocks noGrp="1"/>
          </p:cNvSpPr>
          <p:nvPr>
            <p:ph type="sldNum" sz="quarter" idx="5"/>
          </p:nvPr>
        </p:nvSpPr>
        <p:spPr/>
        <p:txBody>
          <a:bodyPr/>
          <a:lstStyle/>
          <a:p>
            <a:fld id="{F912499B-4618-2446-9AA3-CB57C6C01E1B}" type="slidenum">
              <a:rPr lang="en-GB" smtClean="0"/>
              <a:t>22</a:t>
            </a:fld>
            <a:endParaRPr lang="en-GB"/>
          </a:p>
        </p:txBody>
      </p:sp>
    </p:spTree>
    <p:extLst>
      <p:ext uri="{BB962C8B-B14F-4D97-AF65-F5344CB8AC3E}">
        <p14:creationId xmlns:p14="http://schemas.microsoft.com/office/powerpoint/2010/main" val="38196497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Call to action</a:t>
            </a:r>
          </a:p>
          <a:p>
            <a:endParaRPr lang="en-US" dirty="0"/>
          </a:p>
          <a:p>
            <a:r>
              <a:rPr lang="en-US" dirty="0"/>
              <a:t>Subscribe to the EDF AI &amp; Disability Update.</a:t>
            </a:r>
          </a:p>
          <a:p>
            <a:endParaRPr lang="en-US" dirty="0"/>
          </a:p>
          <a:p>
            <a:r>
              <a:rPr lang="en-US" dirty="0"/>
              <a:t>Join the new EDF AI Expert Group mailing list:</a:t>
            </a:r>
          </a:p>
          <a:p>
            <a:r>
              <a:rPr lang="en-US" dirty="0"/>
              <a:t>This is a platform to share updates, strategies, and resources related to AI Act implementation and disability inclusion.</a:t>
            </a:r>
          </a:p>
          <a:p>
            <a:r>
              <a:rPr lang="en-US" dirty="0"/>
              <a:t>Open to both policy and technical professionals.</a:t>
            </a:r>
          </a:p>
          <a:p>
            <a:r>
              <a:rPr lang="en-US" dirty="0"/>
              <a:t>No prior AI expertise is required; an interest in inclusive, rights-based AI is sufficient.</a:t>
            </a:r>
          </a:p>
          <a:p>
            <a:r>
              <a:rPr lang="en-US" dirty="0"/>
              <a:t>EDF members can nominate individuals from their own organizations or external experts they collaborate with.</a:t>
            </a:r>
          </a:p>
          <a:p>
            <a:r>
              <a:rPr lang="en-US" dirty="0"/>
              <a:t>How to nominate:</a:t>
            </a:r>
          </a:p>
          <a:p>
            <a:r>
              <a:rPr lang="en-US" dirty="0"/>
              <a:t>Send an email to kave.noori@edf-feph.org including the following information:</a:t>
            </a:r>
          </a:p>
          <a:p>
            <a:r>
              <a:rPr lang="en-US" dirty="0" err="1"/>
              <a:t>Organisation’s</a:t>
            </a:r>
            <a:r>
              <a:rPr lang="en-US" dirty="0"/>
              <a:t> name (EDF member)</a:t>
            </a:r>
          </a:p>
          <a:p>
            <a:r>
              <a:rPr lang="en-US" dirty="0"/>
              <a:t>Nominated person's name and email</a:t>
            </a:r>
          </a:p>
          <a:p>
            <a:r>
              <a:rPr lang="en-US" dirty="0"/>
              <a:t>A brief description of their connection to AI policy or capacity building</a:t>
            </a:r>
          </a:p>
          <a:p>
            <a:endParaRPr lang="en-US" dirty="0"/>
          </a:p>
        </p:txBody>
      </p:sp>
      <p:sp>
        <p:nvSpPr>
          <p:cNvPr id="4" name="Slide Number Placeholder 3"/>
          <p:cNvSpPr>
            <a:spLocks noGrp="1"/>
          </p:cNvSpPr>
          <p:nvPr>
            <p:ph type="sldNum" sz="quarter" idx="5"/>
          </p:nvPr>
        </p:nvSpPr>
        <p:spPr/>
        <p:txBody>
          <a:bodyPr/>
          <a:lstStyle/>
          <a:p>
            <a:fld id="{F912499B-4618-2446-9AA3-CB57C6C01E1B}" type="slidenum">
              <a:rPr lang="en-GB" smtClean="0"/>
              <a:t>23</a:t>
            </a:fld>
            <a:endParaRPr lang="en-GB"/>
          </a:p>
        </p:txBody>
      </p:sp>
    </p:spTree>
    <p:extLst>
      <p:ext uri="{BB962C8B-B14F-4D97-AF65-F5344CB8AC3E}">
        <p14:creationId xmlns:p14="http://schemas.microsoft.com/office/powerpoint/2010/main" val="747934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CB6807C9-F04B-5484-8B93-A3521DC62D56}"/>
              </a:ext>
            </a:extLst>
          </p:cNvPr>
          <p:cNvSpPr txBox="1">
            <a:spLocks noGrp="1"/>
          </p:cNvSpPr>
          <p:nvPr>
            <p:ph type="sldNum" sz="quarter" idx="5"/>
          </p:nvPr>
        </p:nvSpPr>
        <p:spPr>
          <a:ln/>
        </p:spPr>
        <p:txBody>
          <a:bodyPr vert="horz" lIns="0" tIns="0" rIns="0" bIns="0" anchor="b" anchorCtr="0">
            <a:noAutofit/>
          </a:bodyPr>
          <a:lstStyle/>
          <a:p>
            <a:pPr lvl="0"/>
            <a:fld id="{811D77C9-B29C-4831-B50C-F20A7C679F45}" type="slidenum">
              <a:t>24</a:t>
            </a:fld>
            <a:endParaRPr lang="nl-NL"/>
          </a:p>
        </p:txBody>
      </p:sp>
      <p:sp>
        <p:nvSpPr>
          <p:cNvPr id="2" name="Slide Image Placeholder 1">
            <a:extLst>
              <a:ext uri="{FF2B5EF4-FFF2-40B4-BE49-F238E27FC236}">
                <a16:creationId xmlns:a16="http://schemas.microsoft.com/office/drawing/2014/main" id="{DE989E11-EE75-824E-71EB-C682920C9561}"/>
              </a:ext>
            </a:extLst>
          </p:cNvPr>
          <p:cNvSpPr>
            <a:spLocks noGrp="1" noRot="1" noChangeAspect="1" noResize="1"/>
          </p:cNvSpPr>
          <p:nvPr>
            <p:ph type="sldImg"/>
          </p:nvPr>
        </p:nvSpPr>
        <p:spPr>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6D8C27A4-4959-6DB5-C0FF-A498F9A86301}"/>
              </a:ext>
            </a:extLst>
          </p:cNvPr>
          <p:cNvSpPr txBox="1">
            <a:spLocks noGrp="1"/>
          </p:cNvSpPr>
          <p:nvPr>
            <p:ph type="body" sz="quarter" idx="1"/>
          </p:nvPr>
        </p:nvSpPr>
        <p:spPr/>
        <p:txBody>
          <a:bodyPr vert="horz">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dirty="0">
                <a:solidFill>
                  <a:srgbClr val="000000"/>
                </a:solidFill>
                <a:latin typeface="D-DIN" pitchFamily="34"/>
                <a:ea typeface="DIN-Light" pitchFamily="2"/>
                <a:cs typeface="DIN-Light" pitchFamily="2"/>
              </a:rPr>
              <a:t>Stop the Clock &amp; Deregulation Agenda</a:t>
            </a:r>
          </a:p>
          <a:p>
            <a:pPr rtl="0"/>
            <a:endParaRPr lang="nl-NL" dirty="0"/>
          </a:p>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latin typeface="Liberation Sans" pitchFamily="18"/>
                <a:ea typeface="Arial Unicode MS" pitchFamily="2"/>
                <a:cs typeface="Lucida Sans" pitchFamily="2"/>
              </a:rPr>
              <a:t>Blue Tiyavorabun (they/them)</a:t>
            </a:r>
          </a:p>
          <a:p>
            <a:pPr rtl="0"/>
            <a:endParaRPr lang="nl-NL"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D7F89B1-6A3A-9CF8-7CC0-BDAF6F17B0C8}"/>
              </a:ext>
            </a:extLst>
          </p:cNvPr>
          <p:cNvSpPr txBox="1">
            <a:spLocks noGrp="1"/>
          </p:cNvSpPr>
          <p:nvPr>
            <p:ph type="sldNum" sz="quarter" idx="5"/>
          </p:nvPr>
        </p:nvSpPr>
        <p:spPr>
          <a:ln/>
        </p:spPr>
        <p:txBody>
          <a:bodyPr vert="horz" lIns="0" tIns="0" rIns="0" bIns="0" anchor="b" anchorCtr="0">
            <a:noAutofit/>
          </a:bodyPr>
          <a:lstStyle/>
          <a:p>
            <a:pPr lvl="0"/>
            <a:fld id="{DDDA6B86-1069-47C5-95A0-1ECE53246772}" type="slidenum">
              <a:t>25</a:t>
            </a:fld>
            <a:endParaRPr lang="nl-NL"/>
          </a:p>
        </p:txBody>
      </p:sp>
      <p:sp>
        <p:nvSpPr>
          <p:cNvPr id="2" name="Slide Image Placeholder 1">
            <a:extLst>
              <a:ext uri="{FF2B5EF4-FFF2-40B4-BE49-F238E27FC236}">
                <a16:creationId xmlns:a16="http://schemas.microsoft.com/office/drawing/2014/main" id="{6D4D602B-3F48-3B9D-70AB-235D9B16963A}"/>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65C48A3B-2243-3516-1B8D-2CC9E161C22D}"/>
              </a:ext>
            </a:extLst>
          </p:cNvPr>
          <p:cNvSpPr txBox="1">
            <a:spLocks noGrp="1"/>
          </p:cNvSpPr>
          <p:nvPr>
            <p:ph type="body" sz="quarter" idx="1"/>
          </p:nvPr>
        </p:nvSpPr>
        <p:spPr/>
        <p:txBody>
          <a:bodyPr vert="horz">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b="1" dirty="0">
                <a:solidFill>
                  <a:srgbClr val="0066B1"/>
                </a:solidFill>
                <a:latin typeface="D-DIN" pitchFamily="34"/>
              </a:rPr>
              <a:t>TOPICS</a:t>
            </a:r>
          </a:p>
          <a:p>
            <a:pPr rtl="0"/>
            <a:endParaRPr lang="nl-NL" dirty="0"/>
          </a:p>
          <a:p>
            <a:pPr>
              <a:spcAft>
                <a:spcPts val="3429"/>
              </a:spcAft>
              <a:buClr>
                <a:srgbClr val="40B4E5"/>
              </a:buClr>
              <a:buSzPct val="35000"/>
              <a:buFont typeface="StarSymbol"/>
              <a:buNone/>
            </a:pPr>
            <a:r>
              <a:rPr lang="nl-NL" dirty="0">
                <a:solidFill>
                  <a:srgbClr val="000000"/>
                </a:solidFill>
                <a:latin typeface="D-DIN" pitchFamily="34"/>
              </a:rPr>
              <a:t>Current political climate</a:t>
            </a:r>
          </a:p>
          <a:p>
            <a:pPr>
              <a:spcAft>
                <a:spcPts val="3429"/>
              </a:spcAft>
              <a:buClr>
                <a:srgbClr val="40B4E5"/>
              </a:buClr>
              <a:buSzPct val="35000"/>
              <a:buFont typeface="StarSymbol"/>
              <a:buNone/>
            </a:pPr>
            <a:r>
              <a:rPr lang="nl-NL" dirty="0">
                <a:solidFill>
                  <a:srgbClr val="000000"/>
                </a:solidFill>
                <a:latin typeface="D-DIN" pitchFamily="34"/>
              </a:rPr>
              <a:t>The EU AI Continent Strategy</a:t>
            </a:r>
          </a:p>
          <a:p>
            <a:pPr>
              <a:spcAft>
                <a:spcPts val="3429"/>
              </a:spcAft>
              <a:buClr>
                <a:srgbClr val="40B4E5"/>
              </a:buClr>
              <a:buSzPct val="35000"/>
              <a:buFont typeface="StarSymbol"/>
              <a:buNone/>
            </a:pPr>
            <a:r>
              <a:rPr lang="nl-NL" dirty="0">
                <a:solidFill>
                  <a:srgbClr val="000000"/>
                </a:solidFill>
                <a:latin typeface="D-DIN" pitchFamily="34"/>
              </a:rPr>
              <a:t>AI Act and Deregulation</a:t>
            </a:r>
          </a:p>
          <a:p>
            <a:pPr>
              <a:spcAft>
                <a:spcPts val="3429"/>
              </a:spcAft>
              <a:buClr>
                <a:srgbClr val="40B4E5"/>
              </a:buClr>
              <a:buSzPct val="35000"/>
              <a:buFont typeface="StarSymbol"/>
              <a:buNone/>
            </a:pPr>
            <a:r>
              <a:rPr lang="nl-NL" dirty="0">
                <a:solidFill>
                  <a:srgbClr val="000000"/>
                </a:solidFill>
                <a:latin typeface="D-DIN" pitchFamily="34"/>
              </a:rPr>
              <a:t>Next Steps</a:t>
            </a:r>
          </a:p>
          <a:p>
            <a:pPr rtl="0"/>
            <a:endParaRPr lang="nl-NL"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6EE630E-542D-B4BD-5545-DCE46347E267}"/>
              </a:ext>
            </a:extLst>
          </p:cNvPr>
          <p:cNvSpPr txBox="1">
            <a:spLocks noGrp="1"/>
          </p:cNvSpPr>
          <p:nvPr>
            <p:ph type="sldNum" sz="quarter" idx="5"/>
          </p:nvPr>
        </p:nvSpPr>
        <p:spPr>
          <a:ln/>
        </p:spPr>
        <p:txBody>
          <a:bodyPr vert="horz" lIns="0" tIns="0" rIns="0" bIns="0" anchor="b" anchorCtr="0">
            <a:noAutofit/>
          </a:bodyPr>
          <a:lstStyle/>
          <a:p>
            <a:pPr lvl="0"/>
            <a:fld id="{B109B325-B57D-4245-9D7D-1FDD2F280DAF}" type="slidenum">
              <a:t>26</a:t>
            </a:fld>
            <a:endParaRPr lang="nl-NL"/>
          </a:p>
        </p:txBody>
      </p:sp>
      <p:sp>
        <p:nvSpPr>
          <p:cNvPr id="2" name="Slide Image Placeholder 1">
            <a:extLst>
              <a:ext uri="{FF2B5EF4-FFF2-40B4-BE49-F238E27FC236}">
                <a16:creationId xmlns:a16="http://schemas.microsoft.com/office/drawing/2014/main" id="{40D6865F-6F5F-A6E4-7475-0F9E2DE67F66}"/>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09F3A7F9-4EB5-AB1E-3EA9-E6B1BCF6A70A}"/>
              </a:ext>
            </a:extLst>
          </p:cNvPr>
          <p:cNvSpPr txBox="1">
            <a:spLocks noGrp="1"/>
          </p:cNvSpPr>
          <p:nvPr>
            <p:ph type="body" sz="quarter" idx="1"/>
          </p:nvPr>
        </p:nvSpPr>
        <p:spPr/>
        <p:txBody>
          <a:bodyPr vert="horz">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solidFill>
                  <a:srgbClr val="0055B7"/>
                </a:solidFill>
                <a:latin typeface="D-DIN" pitchFamily="34"/>
                <a:ea typeface="Arial Unicode MS" pitchFamily="2"/>
                <a:cs typeface="Lucida Sans" pitchFamily="2"/>
              </a:rPr>
              <a:t>THE CURRENT POLITICAL CLIMATE IN THE EU</a:t>
            </a:r>
          </a:p>
          <a:p>
            <a:pPr rtl="0"/>
            <a:endParaRPr lang="nl-NL" dirty="0"/>
          </a:p>
          <a:p>
            <a:pPr hangingPunct="0">
              <a:spcAft>
                <a:spcPts val="2353"/>
              </a:spcAft>
              <a:buClr>
                <a:srgbClr val="000000"/>
              </a:buClr>
              <a:buSzPct val="35000"/>
              <a:buFont typeface="StarSymbol"/>
              <a:buNone/>
            </a:pPr>
            <a:r>
              <a:rPr lang="nl-NL" sz="1200" dirty="0">
                <a:solidFill>
                  <a:srgbClr val="000000"/>
                </a:solidFill>
                <a:latin typeface="D-DIN" pitchFamily="34"/>
                <a:ea typeface="Arial Unicode MS" pitchFamily="2"/>
                <a:cs typeface="Lucida Sans" pitchFamily="2"/>
              </a:rPr>
              <a:t>Competitiveness, Simplification </a:t>
            </a:r>
            <a:br>
              <a:rPr lang="nl-NL" sz="1200" dirty="0">
                <a:solidFill>
                  <a:srgbClr val="000000"/>
                </a:solidFill>
                <a:latin typeface="D-DIN" pitchFamily="34"/>
                <a:ea typeface="Arial Unicode MS" pitchFamily="2"/>
                <a:cs typeface="Lucida Sans" pitchFamily="2"/>
              </a:rPr>
            </a:br>
            <a:r>
              <a:rPr lang="nl-NL" sz="1200" dirty="0">
                <a:solidFill>
                  <a:srgbClr val="000000"/>
                </a:solidFill>
                <a:latin typeface="D-DIN" pitchFamily="34"/>
                <a:ea typeface="Arial Unicode MS" pitchFamily="2"/>
                <a:cs typeface="Lucida Sans" pitchFamily="2"/>
              </a:rPr>
              <a:t>Deregulation climate in the EU</a:t>
            </a:r>
          </a:p>
          <a:p>
            <a:pPr hangingPunct="0">
              <a:spcAft>
                <a:spcPts val="2353"/>
              </a:spcAft>
              <a:buClr>
                <a:srgbClr val="000000"/>
              </a:buClr>
              <a:buSzPct val="35000"/>
              <a:buFont typeface="StarSymbol"/>
              <a:buNone/>
            </a:pPr>
            <a:r>
              <a:rPr lang="nl-NL" sz="1200" dirty="0">
                <a:solidFill>
                  <a:srgbClr val="000000"/>
                </a:solidFill>
                <a:latin typeface="D-DIN" pitchFamily="34"/>
                <a:ea typeface="Arial Unicode MS" pitchFamily="2"/>
                <a:cs typeface="Lucida Sans" pitchFamily="2"/>
              </a:rPr>
              <a:t>Deregulation aims to </a:t>
            </a:r>
            <a:r>
              <a:rPr lang="nl-NL" sz="1200" b="1" dirty="0">
                <a:solidFill>
                  <a:srgbClr val="000000"/>
                </a:solidFill>
                <a:latin typeface="D-DIN" pitchFamily="34"/>
                <a:ea typeface="Arial Unicode MS" pitchFamily="2"/>
                <a:cs typeface="Lucida Sans" pitchFamily="2"/>
              </a:rPr>
              <a:t>roll back human rights protective</a:t>
            </a:r>
            <a:r>
              <a:rPr lang="nl-NL" sz="1200" dirty="0">
                <a:solidFill>
                  <a:srgbClr val="000000"/>
                </a:solidFill>
                <a:latin typeface="D-DIN" pitchFamily="34"/>
                <a:ea typeface="Arial Unicode MS" pitchFamily="2"/>
                <a:cs typeface="Lucida Sans" pitchFamily="2"/>
              </a:rPr>
              <a:t> laws and </a:t>
            </a:r>
            <a:r>
              <a:rPr lang="nl-NL" sz="1200" b="1" dirty="0">
                <a:solidFill>
                  <a:srgbClr val="000000"/>
                </a:solidFill>
                <a:latin typeface="D-DIN" pitchFamily="34"/>
                <a:ea typeface="Arial Unicode MS" pitchFamily="2"/>
                <a:cs typeface="Lucida Sans" pitchFamily="2"/>
              </a:rPr>
              <a:t>increase rights infringing laws</a:t>
            </a:r>
          </a:p>
          <a:p>
            <a:pPr hangingPunct="0">
              <a:spcAft>
                <a:spcPts val="2353"/>
              </a:spcAft>
              <a:buClr>
                <a:srgbClr val="000000"/>
              </a:buClr>
              <a:buSzPct val="35000"/>
              <a:buFont typeface="StarSymbol"/>
              <a:buNone/>
            </a:pPr>
            <a:r>
              <a:rPr lang="nl-NL" sz="1200" dirty="0">
                <a:solidFill>
                  <a:srgbClr val="000000"/>
                </a:solidFill>
                <a:latin typeface="D-DIN" pitchFamily="34"/>
                <a:ea typeface="Arial Unicode MS" pitchFamily="2"/>
                <a:cs typeface="Lucida Sans" pitchFamily="2"/>
              </a:rPr>
              <a:t>The Commission has announced 8 ‘omnibus laws’</a:t>
            </a:r>
          </a:p>
          <a:p>
            <a:pPr hangingPunct="0">
              <a:spcAft>
                <a:spcPts val="2353"/>
              </a:spcAft>
              <a:buClr>
                <a:srgbClr val="000000"/>
              </a:buClr>
              <a:buSzPct val="35000"/>
              <a:buFont typeface="StarSymbol"/>
              <a:buNone/>
            </a:pPr>
            <a:r>
              <a:rPr lang="nl-NL" sz="1200" dirty="0">
                <a:solidFill>
                  <a:srgbClr val="000000"/>
                </a:solidFill>
                <a:latin typeface="D-DIN" pitchFamily="34"/>
                <a:ea typeface="Arial Unicode MS" pitchFamily="2"/>
                <a:cs typeface="Lucida Sans" pitchFamily="2"/>
              </a:rPr>
              <a:t>2026 Commissin workplan more than 50% dereg. initiavtives</a:t>
            </a:r>
          </a:p>
          <a:p>
            <a:pPr rtl="0"/>
            <a:endParaRPr lang="nl-NL"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D9D9D1B0-5BD7-3243-659C-CCC89C61E9CA}"/>
              </a:ext>
            </a:extLst>
          </p:cNvPr>
          <p:cNvSpPr txBox="1">
            <a:spLocks noGrp="1"/>
          </p:cNvSpPr>
          <p:nvPr>
            <p:ph type="sldNum" sz="quarter" idx="5"/>
          </p:nvPr>
        </p:nvSpPr>
        <p:spPr>
          <a:ln/>
        </p:spPr>
        <p:txBody>
          <a:bodyPr vert="horz" lIns="0" tIns="0" rIns="0" bIns="0" anchor="b" anchorCtr="0">
            <a:noAutofit/>
          </a:bodyPr>
          <a:lstStyle/>
          <a:p>
            <a:pPr lvl="0"/>
            <a:fld id="{03919A93-6A85-460F-9AA7-CE55D72CABFD}" type="slidenum">
              <a:t>27</a:t>
            </a:fld>
            <a:endParaRPr lang="nl-NL"/>
          </a:p>
        </p:txBody>
      </p:sp>
      <p:sp>
        <p:nvSpPr>
          <p:cNvPr id="2" name="Slide Image Placeholder 1">
            <a:extLst>
              <a:ext uri="{FF2B5EF4-FFF2-40B4-BE49-F238E27FC236}">
                <a16:creationId xmlns:a16="http://schemas.microsoft.com/office/drawing/2014/main" id="{D31F447B-1EE1-047B-2E1C-46CFFD940D0F}"/>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DE607F4E-BE3C-9E94-72F3-BE071623F5FB}"/>
              </a:ext>
            </a:extLst>
          </p:cNvPr>
          <p:cNvSpPr txBox="1">
            <a:spLocks noGrp="1"/>
          </p:cNvSpPr>
          <p:nvPr>
            <p:ph type="body" sz="quarter" idx="1"/>
          </p:nvPr>
        </p:nvSpPr>
        <p:spPr/>
        <p:txBody>
          <a:bodyPr vert="horz">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nl-NL" sz="1200" dirty="0">
                <a:solidFill>
                  <a:srgbClr val="0055B7"/>
                </a:solidFill>
                <a:latin typeface="D-DIN" pitchFamily="34"/>
                <a:ea typeface="Arial Unicode MS" pitchFamily="2"/>
                <a:cs typeface="Lucida Sans" pitchFamily="2"/>
              </a:rPr>
              <a:t>THE CURRENT POLITICAL CLIMATE IN THE EU</a:t>
            </a:r>
          </a:p>
          <a:p>
            <a:pPr rtl="0"/>
            <a:endParaRPr lang="nl-NL" dirty="0"/>
          </a:p>
          <a:p>
            <a:pPr hangingPunct="0">
              <a:spcAft>
                <a:spcPts val="2353"/>
              </a:spcAft>
              <a:buClr>
                <a:srgbClr val="000000"/>
              </a:buClr>
              <a:buSzPct val="35000"/>
              <a:buFont typeface="StarSymbol"/>
              <a:buNone/>
            </a:pPr>
            <a:r>
              <a:rPr lang="nl-NL" sz="2903" dirty="0">
                <a:solidFill>
                  <a:srgbClr val="000000"/>
                </a:solidFill>
                <a:latin typeface="D-DIN" pitchFamily="34"/>
                <a:ea typeface="Arial Unicode MS" pitchFamily="2"/>
                <a:cs typeface="Lucida Sans" pitchFamily="2"/>
              </a:rPr>
              <a:t>The first omnibus law targeted corporate sustainibility in February 2025  </a:t>
            </a:r>
          </a:p>
          <a:p>
            <a:pPr marL="0" lvl="1" hangingPunct="0">
              <a:spcAft>
                <a:spcPts val="1046"/>
              </a:spcAft>
              <a:buClr>
                <a:srgbClr val="000000"/>
              </a:buClr>
              <a:buSzPct val="35000"/>
              <a:buFont typeface="StarSymbol"/>
              <a:buNone/>
            </a:pPr>
            <a:r>
              <a:rPr lang="nl-NL" sz="2903" dirty="0">
                <a:solidFill>
                  <a:srgbClr val="000000"/>
                </a:solidFill>
                <a:latin typeface="D-DIN" pitchFamily="34"/>
                <a:ea typeface="Arial Unicode MS" pitchFamily="2"/>
                <a:cs typeface="Lucida Sans" pitchFamily="2"/>
              </a:rPr>
              <a:t>substantially weakened landmark laws such as the CSDDD and the CSRD, negotiated over years</a:t>
            </a:r>
          </a:p>
          <a:p>
            <a:pPr rtl="0"/>
            <a:endParaRPr lang="nl-NL"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50DCD541-C55D-CEE5-F29B-617044099461}"/>
              </a:ext>
            </a:extLst>
          </p:cNvPr>
          <p:cNvSpPr txBox="1">
            <a:spLocks noGrp="1"/>
          </p:cNvSpPr>
          <p:nvPr>
            <p:ph type="sldNum" sz="quarter" idx="5"/>
          </p:nvPr>
        </p:nvSpPr>
        <p:spPr>
          <a:ln/>
        </p:spPr>
        <p:txBody>
          <a:bodyPr vert="horz" lIns="0" tIns="0" rIns="0" bIns="0" anchor="b" anchorCtr="0">
            <a:noAutofit/>
          </a:bodyPr>
          <a:lstStyle/>
          <a:p>
            <a:pPr lvl="0"/>
            <a:fld id="{53A84E5F-549F-4236-9E28-D6CDBC24B19B}" type="slidenum">
              <a:t>28</a:t>
            </a:fld>
            <a:endParaRPr lang="nl-NL"/>
          </a:p>
        </p:txBody>
      </p:sp>
      <p:sp>
        <p:nvSpPr>
          <p:cNvPr id="2" name="Slide Image Placeholder 1">
            <a:extLst>
              <a:ext uri="{FF2B5EF4-FFF2-40B4-BE49-F238E27FC236}">
                <a16:creationId xmlns:a16="http://schemas.microsoft.com/office/drawing/2014/main" id="{90814C2F-F222-B683-DC87-6EE995DAF2EA}"/>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5EFEBC17-E4BF-B6A4-7244-5FD12814E61B}"/>
              </a:ext>
            </a:extLst>
          </p:cNvPr>
          <p:cNvSpPr txBox="1">
            <a:spLocks noGrp="1"/>
          </p:cNvSpPr>
          <p:nvPr>
            <p:ph type="body" sz="quarter" idx="1"/>
          </p:nvPr>
        </p:nvSpPr>
        <p:spPr/>
        <p:txBody>
          <a:bodyPr vert="horz">
            <a:spAutoFit/>
          </a:bodyPr>
          <a:lstStyle/>
          <a:p>
            <a:pPr rtl="0"/>
            <a:endParaRPr lang="nl-NL"/>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0AC62034-2AAF-3312-92B4-F1D32C55573A}"/>
              </a:ext>
            </a:extLst>
          </p:cNvPr>
          <p:cNvSpPr txBox="1">
            <a:spLocks noGrp="1"/>
          </p:cNvSpPr>
          <p:nvPr>
            <p:ph type="sldNum" sz="quarter" idx="5"/>
          </p:nvPr>
        </p:nvSpPr>
        <p:spPr>
          <a:ln/>
        </p:spPr>
        <p:txBody>
          <a:bodyPr vert="horz" lIns="0" tIns="0" rIns="0" bIns="0" anchor="b" anchorCtr="0">
            <a:noAutofit/>
          </a:bodyPr>
          <a:lstStyle/>
          <a:p>
            <a:pPr lvl="0"/>
            <a:fld id="{A1A8AC3B-4E69-40B9-BD20-5EC384665427}" type="slidenum">
              <a:t>29</a:t>
            </a:fld>
            <a:endParaRPr lang="nl-NL"/>
          </a:p>
        </p:txBody>
      </p:sp>
      <p:sp>
        <p:nvSpPr>
          <p:cNvPr id="2" name="Slide Image Placeholder 1">
            <a:extLst>
              <a:ext uri="{FF2B5EF4-FFF2-40B4-BE49-F238E27FC236}">
                <a16:creationId xmlns:a16="http://schemas.microsoft.com/office/drawing/2014/main" id="{39627C4B-37F8-F60D-D083-933086F9F308}"/>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2A64BD92-A7E5-295E-8A1A-9F8D61DFBC19}"/>
              </a:ext>
            </a:extLst>
          </p:cNvPr>
          <p:cNvSpPr txBox="1">
            <a:spLocks noGrp="1"/>
          </p:cNvSpPr>
          <p:nvPr>
            <p:ph type="body" sz="quarter" idx="1"/>
          </p:nvPr>
        </p:nvSpPr>
        <p:spPr/>
        <p:txBody>
          <a:bodyPr vert="horz">
            <a:spAutoFit/>
          </a:bodyPr>
          <a:lstStyle/>
          <a:p>
            <a:pPr rtl="0"/>
            <a:endParaRPr lang="nl-N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7223B943-DEF0-6C23-48F1-4FFB7B60E233}"/>
              </a:ext>
            </a:extLst>
          </p:cNvPr>
          <p:cNvSpPr txBox="1">
            <a:spLocks noGrp="1"/>
          </p:cNvSpPr>
          <p:nvPr>
            <p:ph type="sldNum" sz="quarter" idx="5"/>
          </p:nvPr>
        </p:nvSpPr>
        <p:spPr>
          <a:ln/>
        </p:spPr>
        <p:txBody>
          <a:bodyPr vert="horz" lIns="0" tIns="0" rIns="0" bIns="0" anchor="b" anchorCtr="0">
            <a:noAutofit/>
          </a:bodyPr>
          <a:lstStyle/>
          <a:p>
            <a:pPr lvl="0"/>
            <a:fld id="{429AC1FF-A975-4D3F-9611-D9F85AA4EDAC}" type="slidenum">
              <a:t>30</a:t>
            </a:fld>
            <a:endParaRPr lang="nl-NL"/>
          </a:p>
        </p:txBody>
      </p:sp>
      <p:sp>
        <p:nvSpPr>
          <p:cNvPr id="2" name="Slide Image Placeholder 1">
            <a:extLst>
              <a:ext uri="{FF2B5EF4-FFF2-40B4-BE49-F238E27FC236}">
                <a16:creationId xmlns:a16="http://schemas.microsoft.com/office/drawing/2014/main" id="{F290E5E2-27EB-3829-5C38-065B0D71A2F1}"/>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94BC3745-99DA-78E6-B7BE-A1C0C4DCAF54}"/>
              </a:ext>
            </a:extLst>
          </p:cNvPr>
          <p:cNvSpPr txBox="1">
            <a:spLocks noGrp="1"/>
          </p:cNvSpPr>
          <p:nvPr>
            <p:ph type="body" sz="quarter" idx="1"/>
          </p:nvPr>
        </p:nvSpPr>
        <p:spPr/>
        <p:txBody>
          <a:bodyPr vert="horz">
            <a:spAutoFit/>
          </a:bodyPr>
          <a:lstStyle/>
          <a:p>
            <a:pPr rtl="0"/>
            <a:endParaRPr lang="nl-N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85231441-DC8F-9F3A-240C-233917C28E80}"/>
              </a:ext>
            </a:extLst>
          </p:cNvPr>
          <p:cNvSpPr txBox="1">
            <a:spLocks noGrp="1"/>
          </p:cNvSpPr>
          <p:nvPr>
            <p:ph type="sldNum" sz="quarter" idx="5"/>
          </p:nvPr>
        </p:nvSpPr>
        <p:spPr>
          <a:ln/>
        </p:spPr>
        <p:txBody>
          <a:bodyPr vert="horz" lIns="0" tIns="0" rIns="0" bIns="0" anchor="b" anchorCtr="0">
            <a:noAutofit/>
          </a:bodyPr>
          <a:lstStyle/>
          <a:p>
            <a:pPr lvl="0"/>
            <a:fld id="{6763A086-9698-431A-A405-20041DE76B7C}" type="slidenum">
              <a:t>31</a:t>
            </a:fld>
            <a:endParaRPr lang="nl-NL"/>
          </a:p>
        </p:txBody>
      </p:sp>
      <p:sp>
        <p:nvSpPr>
          <p:cNvPr id="2" name="Slide Image Placeholder 1">
            <a:extLst>
              <a:ext uri="{FF2B5EF4-FFF2-40B4-BE49-F238E27FC236}">
                <a16:creationId xmlns:a16="http://schemas.microsoft.com/office/drawing/2014/main" id="{E153AFE0-3CEC-3F2F-6186-612096051E83}"/>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19ED1DB9-A229-EB7C-973A-3C5C1154A170}"/>
              </a:ext>
            </a:extLst>
          </p:cNvPr>
          <p:cNvSpPr txBox="1">
            <a:spLocks noGrp="1"/>
          </p:cNvSpPr>
          <p:nvPr>
            <p:ph type="body" sz="quarter" idx="1"/>
          </p:nvPr>
        </p:nvSpPr>
        <p:spPr/>
        <p:txBody>
          <a:bodyPr vert="horz">
            <a:spAutoFit/>
          </a:bodyPr>
          <a:lstStyle/>
          <a:p>
            <a:pPr rtl="0"/>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E" dirty="0">
                <a:latin typeface="Verdana" panose="020B0604030504040204" pitchFamily="34" charset="0"/>
                <a:ea typeface="Verdana" panose="020B0604030504040204" pitchFamily="34" charset="0"/>
              </a:rPr>
              <a:t>Thanks to European Artificial Intelligence &amp; Society Fund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SE" dirty="0">
              <a:latin typeface="Verdana" panose="020B0604030504040204" pitchFamily="34" charset="0"/>
              <a:ea typeface="Verdana" panose="020B0604030504040204" pitchFamily="34" charset="0"/>
            </a:endParaRPr>
          </a:p>
          <a:p>
            <a:pPr marL="0" indent="0">
              <a:buNone/>
            </a:pPr>
            <a:endParaRPr lang="en-SE" dirty="0">
              <a:latin typeface="Verdana" panose="020B0604030504040204" pitchFamily="34" charset="0"/>
              <a:ea typeface="Verdana" panose="020B0604030504040204" pitchFamily="34" charset="0"/>
            </a:endParaRPr>
          </a:p>
          <a:p>
            <a:pPr marL="0" indent="0">
              <a:buNone/>
            </a:pPr>
            <a:r>
              <a:rPr lang="en-GB" dirty="0">
                <a:latin typeface="Verdana" panose="020B0604030504040204" pitchFamily="34" charset="0"/>
                <a:ea typeface="Verdana" panose="020B0604030504040204" pitchFamily="34" charset="0"/>
              </a:rPr>
              <a:t>EDF's advocacy and capacity building efforts on Artificial Intelligence </a:t>
            </a:r>
            <a:r>
              <a:rPr lang="en-SE" dirty="0">
                <a:latin typeface="Verdana" panose="020B0604030504040204" pitchFamily="34" charset="0"/>
                <a:ea typeface="Verdana" panose="020B0604030504040204" pitchFamily="34" charset="0"/>
              </a:rPr>
              <a:t>are</a:t>
            </a:r>
            <a:r>
              <a:rPr lang="en-GB" dirty="0">
                <a:latin typeface="Verdana" panose="020B0604030504040204" pitchFamily="34" charset="0"/>
                <a:ea typeface="Verdana" panose="020B0604030504040204" pitchFamily="34" charset="0"/>
              </a:rPr>
              <a:t> only possible, thanks to the generous grants we have received from the </a:t>
            </a:r>
            <a:r>
              <a:rPr lang="en-GB" dirty="0">
                <a:latin typeface="Verdana" panose="020B0604030504040204" pitchFamily="34" charset="0"/>
                <a:ea typeface="Verdana" panose="020B0604030504040204" pitchFamily="34" charset="0"/>
                <a:hlinkClick r:id="rId3"/>
              </a:rPr>
              <a:t>European AI &amp; Society Fund.</a:t>
            </a:r>
            <a:endParaRPr lang="en-GB"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3</a:t>
            </a:fld>
            <a:endParaRPr lang="en-GB"/>
          </a:p>
        </p:txBody>
      </p:sp>
    </p:spTree>
    <p:extLst>
      <p:ext uri="{BB962C8B-B14F-4D97-AF65-F5344CB8AC3E}">
        <p14:creationId xmlns:p14="http://schemas.microsoft.com/office/powerpoint/2010/main" val="37006114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2DE7213F-68B2-C671-9085-75BD3F777D7A}"/>
              </a:ext>
            </a:extLst>
          </p:cNvPr>
          <p:cNvSpPr txBox="1">
            <a:spLocks noGrp="1"/>
          </p:cNvSpPr>
          <p:nvPr>
            <p:ph type="sldNum" sz="quarter" idx="5"/>
          </p:nvPr>
        </p:nvSpPr>
        <p:spPr>
          <a:ln/>
        </p:spPr>
        <p:txBody>
          <a:bodyPr vert="horz" lIns="0" tIns="0" rIns="0" bIns="0" anchor="b" anchorCtr="0">
            <a:noAutofit/>
          </a:bodyPr>
          <a:lstStyle/>
          <a:p>
            <a:pPr lvl="0"/>
            <a:fld id="{E2462E4A-126B-42CE-9392-AB48954C8DE5}" type="slidenum">
              <a:t>32</a:t>
            </a:fld>
            <a:endParaRPr lang="nl-NL"/>
          </a:p>
        </p:txBody>
      </p:sp>
      <p:sp>
        <p:nvSpPr>
          <p:cNvPr id="2" name="Slide Image Placeholder 1">
            <a:extLst>
              <a:ext uri="{FF2B5EF4-FFF2-40B4-BE49-F238E27FC236}">
                <a16:creationId xmlns:a16="http://schemas.microsoft.com/office/drawing/2014/main" id="{A3140724-BFF4-FE2F-B1E4-662C9DA74E9B}"/>
              </a:ext>
            </a:extLst>
          </p:cNvPr>
          <p:cNvSpPr>
            <a:spLocks noGrp="1" noRot="1" noChangeAspect="1" noResize="1"/>
          </p:cNvSpPr>
          <p:nvPr>
            <p:ph type="sldImg"/>
          </p:nvPr>
        </p:nvSpPr>
        <p:spPr>
          <a:xfrm>
            <a:off x="217488" y="812800"/>
            <a:ext cx="7123112" cy="4008438"/>
          </a:xfrm>
          <a:solidFill>
            <a:srgbClr val="CFE7F5"/>
          </a:solidFill>
          <a:ln w="25400">
            <a:solidFill>
              <a:srgbClr val="808080"/>
            </a:solidFill>
            <a:prstDash val="solid"/>
          </a:ln>
        </p:spPr>
      </p:sp>
      <p:sp>
        <p:nvSpPr>
          <p:cNvPr id="3" name="Notes Placeholder 2">
            <a:extLst>
              <a:ext uri="{FF2B5EF4-FFF2-40B4-BE49-F238E27FC236}">
                <a16:creationId xmlns:a16="http://schemas.microsoft.com/office/drawing/2014/main" id="{BA5FDAA9-E439-161E-0561-4ED9C3E772A5}"/>
              </a:ext>
            </a:extLst>
          </p:cNvPr>
          <p:cNvSpPr txBox="1">
            <a:spLocks noGrp="1"/>
          </p:cNvSpPr>
          <p:nvPr>
            <p:ph type="body" sz="quarter" idx="1"/>
          </p:nvPr>
        </p:nvSpPr>
        <p:spPr/>
        <p:txBody>
          <a:bodyPr vert="horz">
            <a:spAutoFit/>
          </a:bodyPr>
          <a:lstStyle/>
          <a:p>
            <a:pPr rtl="0"/>
            <a:endParaRPr lang="nl-N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8D8FA56-51B2-4C5D-381E-76D52F47702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64004AC-A7C5-58FB-2307-D1A11CE317A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230CA25-71F6-3EC3-8566-4AD9F35C4608}"/>
              </a:ext>
            </a:extLst>
          </p:cNvPr>
          <p:cNvSpPr>
            <a:spLocks noGrp="1"/>
          </p:cNvSpPr>
          <p:nvPr>
            <p:ph type="body" idx="1"/>
          </p:nvPr>
        </p:nvSpPr>
        <p:spPr/>
        <p:txBody>
          <a:bodyPr/>
          <a:lstStyle/>
          <a:p>
            <a:r>
              <a:rPr lang="en-SE" sz="1200" dirty="0"/>
              <a:t>La Quadrature du Net</a:t>
            </a:r>
            <a:endParaRPr lang="en-US" sz="1200" dirty="0"/>
          </a:p>
          <a:p>
            <a:endParaRPr lang="en-US" sz="1200" dirty="0"/>
          </a:p>
          <a:p>
            <a:r>
              <a:rPr lang="es-ES" dirty="0"/>
              <a:t>Alex</a:t>
            </a:r>
          </a:p>
          <a:p>
            <a:r>
              <a:rPr lang="es-ES" dirty="0" err="1"/>
              <a:t>Researcher</a:t>
            </a:r>
            <a:endParaRPr lang="es-ES" dirty="0"/>
          </a:p>
        </p:txBody>
      </p:sp>
      <p:sp>
        <p:nvSpPr>
          <p:cNvPr id="4" name="Slide Number Placeholder 3">
            <a:extLst>
              <a:ext uri="{FF2B5EF4-FFF2-40B4-BE49-F238E27FC236}">
                <a16:creationId xmlns:a16="http://schemas.microsoft.com/office/drawing/2014/main" id="{DF88BEB0-C480-F918-CF98-C6DE1E4259F2}"/>
              </a:ext>
            </a:extLst>
          </p:cNvPr>
          <p:cNvSpPr>
            <a:spLocks noGrp="1"/>
          </p:cNvSpPr>
          <p:nvPr>
            <p:ph type="sldNum" sz="quarter" idx="5"/>
          </p:nvPr>
        </p:nvSpPr>
        <p:spPr/>
        <p:txBody>
          <a:bodyPr/>
          <a:lstStyle/>
          <a:p>
            <a:fld id="{F912499B-4618-2446-9AA3-CB57C6C01E1B}" type="slidenum">
              <a:rPr lang="en-GB" smtClean="0"/>
              <a:t>33</a:t>
            </a:fld>
            <a:endParaRPr lang="en-GB"/>
          </a:p>
        </p:txBody>
      </p:sp>
    </p:spTree>
    <p:extLst>
      <p:ext uri="{BB962C8B-B14F-4D97-AF65-F5344CB8AC3E}">
        <p14:creationId xmlns:p14="http://schemas.microsoft.com/office/powerpoint/2010/main" val="391144723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02DAB7-EBCE-50B9-A5F3-5A5A4298EF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F8B7AB-D961-22CB-7016-1F4E88FD609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FA7B0A5-569D-AB58-6ADD-36607893E047}"/>
              </a:ext>
            </a:extLst>
          </p:cNvPr>
          <p:cNvSpPr>
            <a:spLocks noGrp="1"/>
          </p:cNvSpPr>
          <p:nvPr>
            <p:ph type="body" idx="1"/>
          </p:nvPr>
        </p:nvSpPr>
        <p:spPr/>
        <p:txBody>
          <a:bodyPr/>
          <a:lstStyle/>
          <a:p>
            <a:r>
              <a:rPr lang="es-ES" dirty="0" err="1"/>
              <a:t>Coffee</a:t>
            </a:r>
            <a:r>
              <a:rPr lang="es-ES" dirty="0"/>
              <a:t> Break</a:t>
            </a:r>
            <a:r>
              <a:rPr lang="en-SE" dirty="0"/>
              <a:t> </a:t>
            </a:r>
            <a:r>
              <a:rPr lang="en-GB" dirty="0"/>
              <a:t>(10 min)</a:t>
            </a:r>
            <a:endParaRPr lang="es-ES" dirty="0"/>
          </a:p>
          <a:p>
            <a:r>
              <a:rPr lang="en-US" dirty="0"/>
              <a:t>15</a:t>
            </a:r>
            <a:r>
              <a:rPr lang="es-ES" dirty="0"/>
              <a:t>.</a:t>
            </a:r>
            <a:r>
              <a:rPr lang="en-US" dirty="0"/>
              <a:t>00</a:t>
            </a:r>
            <a:r>
              <a:rPr lang="es-ES" dirty="0"/>
              <a:t> – </a:t>
            </a:r>
            <a:r>
              <a:rPr lang="en-US" dirty="0"/>
              <a:t>15</a:t>
            </a:r>
            <a:r>
              <a:rPr lang="es-ES" dirty="0"/>
              <a:t>.</a:t>
            </a:r>
            <a:r>
              <a:rPr lang="en-US" dirty="0"/>
              <a:t>1</a:t>
            </a:r>
            <a:r>
              <a:rPr lang="es-ES" dirty="0"/>
              <a:t>0h</a:t>
            </a:r>
          </a:p>
        </p:txBody>
      </p:sp>
      <p:sp>
        <p:nvSpPr>
          <p:cNvPr id="4" name="Slide Number Placeholder 3">
            <a:extLst>
              <a:ext uri="{FF2B5EF4-FFF2-40B4-BE49-F238E27FC236}">
                <a16:creationId xmlns:a16="http://schemas.microsoft.com/office/drawing/2014/main" id="{E8E89EF1-1CCE-9145-1AEC-0E343B2FDBDA}"/>
              </a:ext>
            </a:extLst>
          </p:cNvPr>
          <p:cNvSpPr>
            <a:spLocks noGrp="1"/>
          </p:cNvSpPr>
          <p:nvPr>
            <p:ph type="sldNum" sz="quarter" idx="5"/>
          </p:nvPr>
        </p:nvSpPr>
        <p:spPr/>
        <p:txBody>
          <a:bodyPr/>
          <a:lstStyle/>
          <a:p>
            <a:fld id="{F912499B-4618-2446-9AA3-CB57C6C01E1B}" type="slidenum">
              <a:rPr lang="en-GB" smtClean="0"/>
              <a:t>34</a:t>
            </a:fld>
            <a:endParaRPr lang="en-GB"/>
          </a:p>
        </p:txBody>
      </p:sp>
    </p:spTree>
    <p:extLst>
      <p:ext uri="{BB962C8B-B14F-4D97-AF65-F5344CB8AC3E}">
        <p14:creationId xmlns:p14="http://schemas.microsoft.com/office/powerpoint/2010/main" val="18425250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noProof="0" dirty="0"/>
              <a:t>Thematic exchange with EDF members</a:t>
            </a:r>
          </a:p>
          <a:p>
            <a:endParaRPr lang="en-US" dirty="0"/>
          </a:p>
          <a:p>
            <a:pPr lvl="0"/>
            <a:r>
              <a:rPr lang="en-GB" noProof="0" dirty="0"/>
              <a:t>Sweden</a:t>
            </a:r>
          </a:p>
          <a:p>
            <a:pPr lvl="1"/>
            <a:r>
              <a:rPr lang="en-GB" noProof="0" dirty="0"/>
              <a:t>Mia Ahlgren</a:t>
            </a:r>
          </a:p>
          <a:p>
            <a:pPr lvl="0"/>
            <a:r>
              <a:rPr lang="en-GB" noProof="0"/>
              <a:t>Moderator</a:t>
            </a:r>
            <a:endParaRPr lang="en-GB" noProof="0" dirty="0"/>
          </a:p>
          <a:p>
            <a:pPr lvl="1"/>
            <a:r>
              <a:rPr lang="en-GB" noProof="0" dirty="0"/>
              <a:t>Alejandro Moledo</a:t>
            </a:r>
            <a:endParaRPr lang="en-US" dirty="0"/>
          </a:p>
          <a:p>
            <a:endParaRPr lang="en-US" dirty="0"/>
          </a:p>
        </p:txBody>
      </p:sp>
      <p:sp>
        <p:nvSpPr>
          <p:cNvPr id="4" name="Slide Number Placeholder 3"/>
          <p:cNvSpPr>
            <a:spLocks noGrp="1"/>
          </p:cNvSpPr>
          <p:nvPr>
            <p:ph type="sldNum" sz="quarter" idx="5"/>
          </p:nvPr>
        </p:nvSpPr>
        <p:spPr/>
        <p:txBody>
          <a:bodyPr/>
          <a:lstStyle/>
          <a:p>
            <a:fld id="{F912499B-4618-2446-9AA3-CB57C6C01E1B}" type="slidenum">
              <a:rPr lang="en-GB" smtClean="0"/>
              <a:t>35</a:t>
            </a:fld>
            <a:endParaRPr lang="en-GB"/>
          </a:p>
        </p:txBody>
      </p:sp>
    </p:spTree>
    <p:extLst>
      <p:ext uri="{BB962C8B-B14F-4D97-AF65-F5344CB8AC3E}">
        <p14:creationId xmlns:p14="http://schemas.microsoft.com/office/powerpoint/2010/main" val="1530436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48892A-CC76-F31D-6B84-86361F5E22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B718D8-1C4A-0367-04A9-69BD5244994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EDF247A-9F2A-D5AC-11E7-05193766D823}"/>
              </a:ext>
            </a:extLst>
          </p:cNvPr>
          <p:cNvSpPr>
            <a:spLocks noGrp="1"/>
          </p:cNvSpPr>
          <p:nvPr>
            <p:ph type="body" idx="1"/>
          </p:nvPr>
        </p:nvSpPr>
        <p:spPr/>
        <p:txBody>
          <a:bodyPr/>
          <a:lstStyle/>
          <a:p>
            <a:r>
              <a:rPr lang="es-ES" dirty="0"/>
              <a:t>Q&amp;A</a:t>
            </a:r>
          </a:p>
        </p:txBody>
      </p:sp>
      <p:sp>
        <p:nvSpPr>
          <p:cNvPr id="4" name="Slide Number Placeholder 3">
            <a:extLst>
              <a:ext uri="{FF2B5EF4-FFF2-40B4-BE49-F238E27FC236}">
                <a16:creationId xmlns:a16="http://schemas.microsoft.com/office/drawing/2014/main" id="{763D0467-1D5B-A4BD-758C-6BB701B1A8D5}"/>
              </a:ext>
            </a:extLst>
          </p:cNvPr>
          <p:cNvSpPr>
            <a:spLocks noGrp="1"/>
          </p:cNvSpPr>
          <p:nvPr>
            <p:ph type="sldNum" sz="quarter" idx="5"/>
          </p:nvPr>
        </p:nvSpPr>
        <p:spPr/>
        <p:txBody>
          <a:bodyPr/>
          <a:lstStyle/>
          <a:p>
            <a:fld id="{F912499B-4618-2446-9AA3-CB57C6C01E1B}" type="slidenum">
              <a:rPr lang="en-GB" smtClean="0"/>
              <a:t>36</a:t>
            </a:fld>
            <a:endParaRPr lang="en-GB"/>
          </a:p>
        </p:txBody>
      </p:sp>
    </p:spTree>
    <p:extLst>
      <p:ext uri="{BB962C8B-B14F-4D97-AF65-F5344CB8AC3E}">
        <p14:creationId xmlns:p14="http://schemas.microsoft.com/office/powerpoint/2010/main" val="194640406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C87FB-68D5-7980-6377-E65501E54B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E138B8-2280-B5A3-B68C-865B65E367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B2A373-0983-5E7C-0AA8-392768C27286}"/>
              </a:ext>
            </a:extLst>
          </p:cNvPr>
          <p:cNvSpPr>
            <a:spLocks noGrp="1"/>
          </p:cNvSpPr>
          <p:nvPr>
            <p:ph type="body" idx="1"/>
          </p:nvPr>
        </p:nvSpPr>
        <p:spPr/>
        <p:txBody>
          <a:bodyPr/>
          <a:lstStyle/>
          <a:p>
            <a:r>
              <a:rPr lang="es-ES" dirty="0"/>
              <a:t>CERMI</a:t>
            </a:r>
          </a:p>
          <a:p>
            <a:endParaRPr lang="es-ES" dirty="0"/>
          </a:p>
          <a:p>
            <a:pPr marL="0" indent="0">
              <a:buNone/>
            </a:pPr>
            <a:r>
              <a:rPr lang="en-US" dirty="0"/>
              <a:t>Pilar Villarino</a:t>
            </a:r>
            <a:r>
              <a:rPr lang="en-SE" sz="1400" dirty="0"/>
              <a:t>, </a:t>
            </a:r>
            <a:endParaRPr lang="en-US" sz="1400" dirty="0"/>
          </a:p>
          <a:p>
            <a:pPr marL="0" indent="0">
              <a:buNone/>
            </a:pPr>
            <a:r>
              <a:rPr lang="en-US" dirty="0"/>
              <a:t>Executive Director</a:t>
            </a:r>
            <a:endParaRPr lang="es-ES" sz="1400" dirty="0"/>
          </a:p>
          <a:p>
            <a:endParaRPr lang="es-ES" dirty="0"/>
          </a:p>
        </p:txBody>
      </p:sp>
      <p:sp>
        <p:nvSpPr>
          <p:cNvPr id="4" name="Slide Number Placeholder 3">
            <a:extLst>
              <a:ext uri="{FF2B5EF4-FFF2-40B4-BE49-F238E27FC236}">
                <a16:creationId xmlns:a16="http://schemas.microsoft.com/office/drawing/2014/main" id="{3B3B383F-18AC-0679-B4D1-7A8AA636911C}"/>
              </a:ext>
            </a:extLst>
          </p:cNvPr>
          <p:cNvSpPr>
            <a:spLocks noGrp="1"/>
          </p:cNvSpPr>
          <p:nvPr>
            <p:ph type="sldNum" sz="quarter" idx="5"/>
          </p:nvPr>
        </p:nvSpPr>
        <p:spPr/>
        <p:txBody>
          <a:bodyPr/>
          <a:lstStyle/>
          <a:p>
            <a:fld id="{F912499B-4618-2446-9AA3-CB57C6C01E1B}" type="slidenum">
              <a:rPr lang="en-GB" smtClean="0"/>
              <a:t>37</a:t>
            </a:fld>
            <a:endParaRPr lang="en-GB"/>
          </a:p>
        </p:txBody>
      </p:sp>
    </p:spTree>
    <p:extLst>
      <p:ext uri="{BB962C8B-B14F-4D97-AF65-F5344CB8AC3E}">
        <p14:creationId xmlns:p14="http://schemas.microsoft.com/office/powerpoint/2010/main" val="27657909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chemeClr val="accent1">
                    <a:lumMod val="75000"/>
                  </a:schemeClr>
                </a:solidFill>
                <a:latin typeface="Aptos" panose="020B0004020202020204" pitchFamily="34" charset="0"/>
              </a:rPr>
              <a:t>CERMI Artificial </a:t>
            </a:r>
            <a:r>
              <a:rPr lang="es-ES" sz="1200" b="1" dirty="0" err="1">
                <a:solidFill>
                  <a:schemeClr val="accent1">
                    <a:lumMod val="75000"/>
                  </a:schemeClr>
                </a:solidFill>
                <a:latin typeface="Aptos" panose="020B0004020202020204" pitchFamily="34" charset="0"/>
              </a:rPr>
              <a:t>Intelligence</a:t>
            </a:r>
            <a:r>
              <a:rPr lang="es-ES" sz="1200" b="1" dirty="0">
                <a:solidFill>
                  <a:schemeClr val="accent1">
                    <a:lumMod val="75000"/>
                  </a:schemeClr>
                </a:solidFill>
                <a:latin typeface="Aptos" panose="020B0004020202020204" pitchFamily="34" charset="0"/>
              </a:rPr>
              <a:t> </a:t>
            </a:r>
            <a:r>
              <a:rPr lang="es-ES" sz="1200" b="1" dirty="0" err="1">
                <a:solidFill>
                  <a:schemeClr val="accent1">
                    <a:lumMod val="75000"/>
                  </a:schemeClr>
                </a:solidFill>
                <a:latin typeface="Aptos" panose="020B0004020202020204" pitchFamily="34" charset="0"/>
              </a:rPr>
              <a:t>Governance</a:t>
            </a:r>
            <a:r>
              <a:rPr lang="es-ES" sz="1200" b="1" dirty="0">
                <a:solidFill>
                  <a:schemeClr val="accent1">
                    <a:lumMod val="75000"/>
                  </a:schemeClr>
                </a:solidFill>
                <a:latin typeface="Aptos" panose="020B0004020202020204" pitchFamily="34" charset="0"/>
              </a:rPr>
              <a:t> </a:t>
            </a:r>
            <a:r>
              <a:rPr lang="es-ES" sz="1200" b="1" dirty="0" err="1">
                <a:solidFill>
                  <a:schemeClr val="accent1">
                    <a:lumMod val="75000"/>
                  </a:schemeClr>
                </a:solidFill>
                <a:latin typeface="Aptos" panose="020B0004020202020204" pitchFamily="34" charset="0"/>
              </a:rPr>
              <a:t>Strategy</a:t>
            </a:r>
            <a:endParaRPr lang="es-ES" sz="1200" b="1" dirty="0">
              <a:solidFill>
                <a:schemeClr val="accent1">
                  <a:lumMod val="75000"/>
                </a:schemeClr>
              </a:solidFill>
              <a:latin typeface="Aptos" panose="020B0004020202020204" pitchFamily="34" charset="0"/>
            </a:endParaRPr>
          </a:p>
          <a:p>
            <a:endParaRPr lang="en-GB" dirty="0"/>
          </a:p>
        </p:txBody>
      </p:sp>
      <p:sp>
        <p:nvSpPr>
          <p:cNvPr id="4" name="Slide Number Placeholder 3"/>
          <p:cNvSpPr>
            <a:spLocks noGrp="1"/>
          </p:cNvSpPr>
          <p:nvPr>
            <p:ph type="sldNum" sz="quarter" idx="5"/>
          </p:nvPr>
        </p:nvSpPr>
        <p:spPr/>
        <p:txBody>
          <a:bodyPr/>
          <a:lstStyle/>
          <a:p>
            <a:fld id="{F912499B-4618-2446-9AA3-CB57C6C01E1B}" type="slidenum">
              <a:rPr lang="en-GB" smtClean="0"/>
              <a:t>38</a:t>
            </a:fld>
            <a:endParaRPr lang="en-GB"/>
          </a:p>
        </p:txBody>
      </p:sp>
    </p:spTree>
    <p:extLst>
      <p:ext uri="{BB962C8B-B14F-4D97-AF65-F5344CB8AC3E}">
        <p14:creationId xmlns:p14="http://schemas.microsoft.com/office/powerpoint/2010/main" val="360732750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BA2672-7992-1B71-4291-46AA63975F5C}"/>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A9B2D1B-86A3-610E-79F9-5E949D92E24C}"/>
              </a:ext>
            </a:extLst>
          </p:cNvPr>
          <p:cNvSpPr>
            <a:spLocks noGrp="1" noRot="1" noChangeAspect="1"/>
          </p:cNvSpPr>
          <p:nvPr>
            <p:ph type="sldImg"/>
          </p:nvPr>
        </p:nvSpPr>
        <p:spPr/>
        <p:txBody>
          <a:bodyPr/>
          <a:lstStyle/>
          <a:p>
            <a:endParaRPr lang="es-ES"/>
          </a:p>
        </p:txBody>
      </p:sp>
      <p:sp>
        <p:nvSpPr>
          <p:cNvPr id="3" name="Marcador de notas 2">
            <a:extLst>
              <a:ext uri="{FF2B5EF4-FFF2-40B4-BE49-F238E27FC236}">
                <a16:creationId xmlns:a16="http://schemas.microsoft.com/office/drawing/2014/main" id="{96E37D50-C65C-110C-32D4-6F6EAE23025D}"/>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rgbClr val="3D7FCF"/>
                </a:solidFill>
                <a:latin typeface="Roboto"/>
              </a:rPr>
              <a:t>OBJECTIVES</a:t>
            </a:r>
          </a:p>
          <a:p>
            <a:endParaRPr lang="es-ES" dirty="0"/>
          </a:p>
          <a:p>
            <a:pPr algn="just"/>
            <a:r>
              <a:rPr lang="es-ES" sz="1200" b="1" dirty="0">
                <a:solidFill>
                  <a:srgbClr val="002060"/>
                </a:solidFill>
                <a:latin typeface="Roboto"/>
              </a:rPr>
              <a:t>OBJECTIVE 1  - Comprehensive AI </a:t>
            </a:r>
            <a:r>
              <a:rPr lang="es-ES" sz="1200" b="1" dirty="0" err="1">
                <a:solidFill>
                  <a:srgbClr val="002060"/>
                </a:solidFill>
                <a:latin typeface="Roboto"/>
              </a:rPr>
              <a:t>Governance</a:t>
            </a:r>
            <a:endParaRPr lang="es-ES" sz="1200" b="1" dirty="0">
              <a:solidFill>
                <a:srgbClr val="002060"/>
              </a:solidFill>
              <a:latin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ptos" panose="020B0004020202020204" pitchFamily="34" charset="0"/>
              </a:rPr>
              <a:t>Implement a comprehensive governance framework that ensures 100% compliance with applicable regulations for all AI systems in use before the end of 2026.</a:t>
            </a:r>
            <a:endParaRPr lang="en-US" sz="1050" dirty="0">
              <a:latin typeface="Montserrat"/>
            </a:endParaRPr>
          </a:p>
          <a:p>
            <a:endParaRPr lang="es-ES" dirty="0"/>
          </a:p>
          <a:p>
            <a:r>
              <a:rPr lang="es-ES" sz="1200" b="1" dirty="0">
                <a:solidFill>
                  <a:srgbClr val="002060"/>
                </a:solidFill>
                <a:latin typeface="Roboto"/>
              </a:rPr>
              <a:t>OBJECTIVE 2 - AI </a:t>
            </a:r>
            <a:r>
              <a:rPr lang="es-ES" sz="1200" b="1" dirty="0" err="1">
                <a:solidFill>
                  <a:srgbClr val="002060"/>
                </a:solidFill>
                <a:latin typeface="Roboto"/>
              </a:rPr>
              <a:t>Literacy</a:t>
            </a:r>
            <a:endParaRPr lang="es-ES" sz="1200" b="1" dirty="0">
              <a:solidFill>
                <a:srgbClr val="002060"/>
              </a:solidFill>
              <a:latin typeface="Roboto"/>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ptos" panose="020B0004020202020204" pitchFamily="34" charset="0"/>
              </a:rPr>
              <a:t>Implement an AI literacy plan for 90% of Human Resources and collaborators on the ethical and safe use of AI, fostering a culture of digital responsibility within CERMI by the end of 2026.</a:t>
            </a:r>
            <a:endParaRPr lang="en-US" sz="1000" dirty="0">
              <a:latin typeface="Montserrat"/>
            </a:endParaRPr>
          </a:p>
          <a:p>
            <a:endParaRPr lang="es-ES" dirty="0"/>
          </a:p>
          <a:p>
            <a:r>
              <a:rPr lang="en-US" sz="1200" b="1" dirty="0">
                <a:solidFill>
                  <a:schemeClr val="bg1"/>
                </a:solidFill>
                <a:latin typeface="Roboto"/>
              </a:rPr>
              <a:t>OBJECTIVE 3 - AI Pilot Projects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ptos" panose="020B0004020202020204" pitchFamily="34" charset="0"/>
              </a:rPr>
              <a:t>Develop and execute at least two high-impact social AI pilot projects focused on optimizing political impact and defending rights, following a strict ethical and risk assessment protocol.</a:t>
            </a:r>
            <a:endParaRPr lang="en-US" sz="800" dirty="0">
              <a:solidFill>
                <a:srgbClr val="484848"/>
              </a:solidFill>
              <a:latin typeface="Roboto"/>
            </a:endParaRP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bg1"/>
                </a:solidFill>
                <a:latin typeface="Roboto"/>
              </a:rPr>
              <a:t>OBJECTIVE 4 Leadership in AI Governance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ptos" panose="020B0004020202020204" pitchFamily="34" charset="0"/>
              </a:rPr>
              <a:t>Promote CERMI as a leading entity in AI governance within the third sector, proactively publishing our framework, the inventory of AI systems, and the learnings from our pilot projects.</a:t>
            </a:r>
          </a:p>
          <a:p>
            <a:endParaRPr lang="es-ES" dirty="0"/>
          </a:p>
        </p:txBody>
      </p:sp>
      <p:sp>
        <p:nvSpPr>
          <p:cNvPr id="4" name="Marcador de número de diapositiva 3">
            <a:extLst>
              <a:ext uri="{FF2B5EF4-FFF2-40B4-BE49-F238E27FC236}">
                <a16:creationId xmlns:a16="http://schemas.microsoft.com/office/drawing/2014/main" id="{7AC61D3D-DCE5-368E-737C-4A085C798BFA}"/>
              </a:ext>
            </a:extLst>
          </p:cNvPr>
          <p:cNvSpPr>
            <a:spLocks noGrp="1"/>
          </p:cNvSpPr>
          <p:nvPr>
            <p:ph type="sldNum" sz="quarter" idx="5"/>
          </p:nvPr>
        </p:nvSpPr>
        <p:spPr/>
        <p:txBody>
          <a:bodyPr/>
          <a:lstStyle/>
          <a:p>
            <a:fld id="{DD86F374-9168-473C-BCB7-C7790534B275}" type="slidenum">
              <a:rPr lang="es-ES" smtClean="0"/>
              <a:t>39</a:t>
            </a:fld>
            <a:endParaRPr lang="es-ES"/>
          </a:p>
        </p:txBody>
      </p:sp>
    </p:spTree>
    <p:extLst>
      <p:ext uri="{BB962C8B-B14F-4D97-AF65-F5344CB8AC3E}">
        <p14:creationId xmlns:p14="http://schemas.microsoft.com/office/powerpoint/2010/main" val="201073101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B9A534-0255-562B-42AC-8B6E9DEF2AA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1CE39161-850C-9A3C-534F-329DFB5E7151}"/>
              </a:ext>
            </a:extLst>
          </p:cNvPr>
          <p:cNvSpPr>
            <a:spLocks noGrp="1" noRot="1" noChangeAspect="1"/>
          </p:cNvSpPr>
          <p:nvPr>
            <p:ph type="sldImg"/>
          </p:nvPr>
        </p:nvSpPr>
        <p:spPr/>
        <p:txBody>
          <a:bodyPr/>
          <a:lstStyle/>
          <a:p>
            <a:endParaRPr lang="es-ES"/>
          </a:p>
        </p:txBody>
      </p:sp>
      <p:sp>
        <p:nvSpPr>
          <p:cNvPr id="3" name="Marcador de notas 2">
            <a:extLst>
              <a:ext uri="{FF2B5EF4-FFF2-40B4-BE49-F238E27FC236}">
                <a16:creationId xmlns:a16="http://schemas.microsoft.com/office/drawing/2014/main" id="{D706397D-80F7-7A9D-2E44-3D5D73A2985A}"/>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rgbClr val="3D7FCF"/>
                </a:solidFill>
                <a:latin typeface="Roboto"/>
              </a:rPr>
              <a:t>STRATEGIC AXES</a:t>
            </a: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2060"/>
                </a:solidFill>
                <a:latin typeface="Roboto"/>
              </a:rPr>
              <a:t>AXIS 1</a:t>
            </a:r>
            <a:r>
              <a:rPr lang="en-US" sz="1200" dirty="0">
                <a:solidFill>
                  <a:srgbClr val="002060"/>
                </a:solidFill>
                <a:latin typeface="Roboto"/>
              </a:rPr>
              <a:t>. Governance and Risk Management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2060"/>
                </a:solidFill>
                <a:latin typeface="Aptos" panose="020B0004020202020204" pitchFamily="34" charset="0"/>
              </a:rPr>
              <a:t>Objective: </a:t>
            </a:r>
            <a:r>
              <a:rPr lang="en-US" sz="1200" dirty="0">
                <a:latin typeface="Aptos" panose="020B0004020202020204" pitchFamily="34" charset="0"/>
              </a:rPr>
              <a:t>establish a proactive and integrated system for identifying, assessing, mitigating, and communicating legal, ethical, and operational risks associated with any use of AI.</a:t>
            </a: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solidFill>
                  <a:srgbClr val="002060"/>
                </a:solidFill>
                <a:latin typeface="Roboto"/>
              </a:rPr>
              <a:t>AXIS 2. </a:t>
            </a:r>
            <a:r>
              <a:rPr lang="en-US" sz="1200" dirty="0">
                <a:solidFill>
                  <a:srgbClr val="002060"/>
                </a:solidFill>
                <a:latin typeface="Roboto"/>
              </a:rPr>
              <a:t>Regulatory Compliance and Ethical Framework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2060"/>
                </a:solidFill>
                <a:latin typeface="Aptos" panose="020B0004020202020204" pitchFamily="34" charset="0"/>
              </a:rPr>
              <a:t>Objective: </a:t>
            </a:r>
            <a:r>
              <a:rPr lang="en-US" sz="1200" dirty="0">
                <a:latin typeface="Aptos" panose="020B0004020202020204" pitchFamily="34" charset="0"/>
              </a:rPr>
              <a:t>ensure full compliance with the current legal framework and proper implementation of our ethical principles throughout the entire lifecycle of AI systems.</a:t>
            </a:r>
            <a:endParaRPr lang="en-US" sz="1400" dirty="0">
              <a:solidFill>
                <a:srgbClr val="484848"/>
              </a:solidFill>
              <a:latin typeface="Roboto"/>
            </a:endParaRP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a:solidFill>
                  <a:srgbClr val="002060"/>
                </a:solidFill>
                <a:latin typeface="Roboto"/>
              </a:rPr>
              <a:t>AXIS 3. </a:t>
            </a:r>
            <a:r>
              <a:rPr lang="es-ES" sz="1200" dirty="0">
                <a:solidFill>
                  <a:srgbClr val="002060"/>
                </a:solidFill>
                <a:latin typeface="Roboto"/>
              </a:rPr>
              <a:t>AI </a:t>
            </a:r>
            <a:r>
              <a:rPr lang="es-ES" sz="1200" dirty="0" err="1">
                <a:solidFill>
                  <a:srgbClr val="002060"/>
                </a:solidFill>
                <a:latin typeface="Roboto"/>
              </a:rPr>
              <a:t>Literacy</a:t>
            </a:r>
            <a:r>
              <a:rPr lang="es-ES" sz="1200" dirty="0">
                <a:solidFill>
                  <a:srgbClr val="002060"/>
                </a:solidFill>
                <a:latin typeface="Roboto"/>
              </a:rPr>
              <a:t> and </a:t>
            </a:r>
            <a:r>
              <a:rPr lang="es-ES" sz="1200" dirty="0" err="1">
                <a:solidFill>
                  <a:srgbClr val="002060"/>
                </a:solidFill>
                <a:latin typeface="Roboto"/>
              </a:rPr>
              <a:t>CERMIai</a:t>
            </a:r>
            <a:r>
              <a:rPr lang="es-ES" sz="1200" dirty="0">
                <a:solidFill>
                  <a:srgbClr val="002060"/>
                </a:solidFill>
                <a:latin typeface="Roboto"/>
              </a:rPr>
              <a:t> Culture</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err="1">
                <a:solidFill>
                  <a:srgbClr val="002060"/>
                </a:solidFill>
                <a:latin typeface="Aptos" panose="020B0004020202020204" pitchFamily="34" charset="0"/>
              </a:rPr>
              <a:t>Objective</a:t>
            </a:r>
            <a:r>
              <a:rPr lang="es-ES" sz="1200" dirty="0">
                <a:solidFill>
                  <a:srgbClr val="484848"/>
                </a:solidFill>
                <a:latin typeface="Aptos" panose="020B0004020202020204" pitchFamily="34" charset="0"/>
              </a:rPr>
              <a:t>: </a:t>
            </a:r>
            <a:r>
              <a:rPr lang="en-US" sz="1200" dirty="0">
                <a:latin typeface="Aptos" panose="020B0004020202020204" pitchFamily="34" charset="0"/>
              </a:rPr>
              <a:t>promote a culture of critical, responsible, and safe use of AI within CERMI, training its Human Team to maximize the benefits of technology while managing its risks.</a:t>
            </a:r>
            <a:endParaRPr lang="es-ES" sz="1400" dirty="0">
              <a:latin typeface="Aptos" panose="020B0004020202020204" pitchFamily="34" charset="0"/>
            </a:endParaRP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2060"/>
                </a:solidFill>
                <a:latin typeface="Roboto"/>
              </a:rPr>
              <a:t>AXIS 4. </a:t>
            </a:r>
            <a:r>
              <a:rPr lang="en-US" sz="1200" dirty="0">
                <a:solidFill>
                  <a:srgbClr val="002060"/>
                </a:solidFill>
                <a:latin typeface="Roboto"/>
              </a:rPr>
              <a:t>Use Case Repository and Innovation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2060"/>
                </a:solidFill>
                <a:latin typeface="Aptos" panose="020B0004020202020204" pitchFamily="34" charset="0"/>
              </a:rPr>
              <a:t>Objective</a:t>
            </a:r>
            <a:r>
              <a:rPr lang="en-US" sz="1200" dirty="0">
                <a:solidFill>
                  <a:srgbClr val="484848"/>
                </a:solidFill>
                <a:latin typeface="Aptos" panose="020B0004020202020204" pitchFamily="34" charset="0"/>
              </a:rPr>
              <a:t>: </a:t>
            </a:r>
            <a:r>
              <a:rPr lang="en-US" sz="1200" dirty="0">
                <a:latin typeface="Aptos" panose="020B0004020202020204" pitchFamily="34" charset="0"/>
              </a:rPr>
              <a:t>identify, pilot, and responsibly scale AI use cases that generate significant value for CERMI’s mission, serving as exemplary projects of ethical innovation.</a:t>
            </a:r>
            <a:endParaRPr lang="en-US" sz="1400" dirty="0">
              <a:solidFill>
                <a:srgbClr val="484848"/>
              </a:solidFill>
              <a:latin typeface="Roboto"/>
            </a:endParaRPr>
          </a:p>
          <a:p>
            <a:endParaRPr lang="es-E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rgbClr val="002060"/>
                </a:solidFill>
                <a:latin typeface="Roboto"/>
              </a:rPr>
              <a:t>AXIS 5. </a:t>
            </a:r>
            <a:r>
              <a:rPr lang="en-US" sz="1200" dirty="0">
                <a:solidFill>
                  <a:srgbClr val="002060"/>
                </a:solidFill>
                <a:latin typeface="Roboto"/>
              </a:rPr>
              <a:t>Strategic advocacy and social leadership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b="1" dirty="0" err="1">
                <a:solidFill>
                  <a:srgbClr val="002060"/>
                </a:solidFill>
                <a:latin typeface="Aptos" panose="020B0004020202020204" pitchFamily="34" charset="0"/>
              </a:rPr>
              <a:t>Objective</a:t>
            </a:r>
            <a:r>
              <a:rPr lang="es-ES" sz="1200" dirty="0">
                <a:solidFill>
                  <a:srgbClr val="484848"/>
                </a:solidFill>
                <a:latin typeface="Aptos" panose="020B0004020202020204" pitchFamily="34" charset="0"/>
              </a:rPr>
              <a:t>: </a:t>
            </a:r>
            <a:r>
              <a:rPr lang="en-US" sz="1200" dirty="0">
                <a:latin typeface="Aptos" panose="020B0004020202020204" pitchFamily="34" charset="0"/>
              </a:rPr>
              <a:t>establish CERMI as a benchmark in defending the rights of persons with disabilities within the AI ecosystem, actively promoting regulatory frameworks and business practices that ensure inclusive, accessible, and equitable technology, while preventing the creation of new digital divides.</a:t>
            </a:r>
            <a:endParaRPr lang="es-ES" sz="1400" dirty="0">
              <a:latin typeface="Aptos" panose="020B0004020202020204" pitchFamily="34" charset="0"/>
            </a:endParaRPr>
          </a:p>
          <a:p>
            <a:endParaRPr lang="es-ES" dirty="0"/>
          </a:p>
        </p:txBody>
      </p:sp>
      <p:sp>
        <p:nvSpPr>
          <p:cNvPr id="4" name="Marcador de número de diapositiva 3">
            <a:extLst>
              <a:ext uri="{FF2B5EF4-FFF2-40B4-BE49-F238E27FC236}">
                <a16:creationId xmlns:a16="http://schemas.microsoft.com/office/drawing/2014/main" id="{F2C9CA38-4B3F-0A7C-E617-942A611E922F}"/>
              </a:ext>
            </a:extLst>
          </p:cNvPr>
          <p:cNvSpPr>
            <a:spLocks noGrp="1"/>
          </p:cNvSpPr>
          <p:nvPr>
            <p:ph type="sldNum" sz="quarter" idx="5"/>
          </p:nvPr>
        </p:nvSpPr>
        <p:spPr/>
        <p:txBody>
          <a:bodyPr/>
          <a:lstStyle/>
          <a:p>
            <a:fld id="{A0FA2DBF-D666-4878-B70A-C5B91C28971F}" type="slidenum">
              <a:rPr lang="es-ES" smtClean="0"/>
              <a:t>40</a:t>
            </a:fld>
            <a:endParaRPr lang="es-ES"/>
          </a:p>
        </p:txBody>
      </p:sp>
    </p:spTree>
    <p:extLst>
      <p:ext uri="{BB962C8B-B14F-4D97-AF65-F5344CB8AC3E}">
        <p14:creationId xmlns:p14="http://schemas.microsoft.com/office/powerpoint/2010/main" val="19223654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F9155D-7767-9E82-D972-4087DD087E3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051C4E4-CC29-713E-D96A-C2346551ADF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9A64DED-87F2-0DC9-7A29-B1707AE8489A}"/>
              </a:ext>
            </a:extLst>
          </p:cNvPr>
          <p:cNvSpPr>
            <a:spLocks noGrp="1"/>
          </p:cNvSpPr>
          <p:nvPr>
            <p:ph type="body" idx="1"/>
          </p:nvPr>
        </p:nvSpPr>
        <p:spPr/>
        <p:txBody>
          <a:bodyPr/>
          <a:lstStyle/>
          <a:p>
            <a:r>
              <a:rPr kumimoji="0" lang="en-GB" sz="1200" b="0"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Closing remarks</a:t>
            </a:r>
          </a:p>
          <a:p>
            <a:endParaRPr lang="es-ES" dirty="0"/>
          </a:p>
          <a:p>
            <a:pPr marL="0" indent="0">
              <a:buNone/>
            </a:pPr>
            <a:r>
              <a:rPr lang="en-US" dirty="0"/>
              <a:t>Alejandro Moledo</a:t>
            </a:r>
          </a:p>
          <a:p>
            <a:pPr marL="0" indent="0">
              <a:buNone/>
            </a:pPr>
            <a:r>
              <a:rPr lang="en-US" dirty="0"/>
              <a:t>Head of Policy, EDF</a:t>
            </a:r>
          </a:p>
          <a:p>
            <a:endParaRPr lang="es-ES" dirty="0"/>
          </a:p>
        </p:txBody>
      </p:sp>
      <p:sp>
        <p:nvSpPr>
          <p:cNvPr id="4" name="Slide Number Placeholder 3">
            <a:extLst>
              <a:ext uri="{FF2B5EF4-FFF2-40B4-BE49-F238E27FC236}">
                <a16:creationId xmlns:a16="http://schemas.microsoft.com/office/drawing/2014/main" id="{1AAA24F4-BA1B-AA6F-9955-BAD4927BC613}"/>
              </a:ext>
            </a:extLst>
          </p:cNvPr>
          <p:cNvSpPr>
            <a:spLocks noGrp="1"/>
          </p:cNvSpPr>
          <p:nvPr>
            <p:ph type="sldNum" sz="quarter" idx="5"/>
          </p:nvPr>
        </p:nvSpPr>
        <p:spPr/>
        <p:txBody>
          <a:bodyPr/>
          <a:lstStyle/>
          <a:p>
            <a:fld id="{F912499B-4618-2446-9AA3-CB57C6C01E1B}" type="slidenum">
              <a:rPr lang="en-GB" smtClean="0"/>
              <a:t>41</a:t>
            </a:fld>
            <a:endParaRPr lang="en-GB"/>
          </a:p>
        </p:txBody>
      </p:sp>
    </p:spTree>
    <p:extLst>
      <p:ext uri="{BB962C8B-B14F-4D97-AF65-F5344CB8AC3E}">
        <p14:creationId xmlns:p14="http://schemas.microsoft.com/office/powerpoint/2010/main" val="25852340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Agenda 1</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14:00–14:05 – Welcome and House Rules by Alejandro Moledo, EDF Head of Policy</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14:05–14:10 – Opening Remarks by Humberto Insolera, EDF Executive Committee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14:10–14:30 – Updated Toolkit Presentation by Kave Noori, EDF AI Policy Officer</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14:30–14:45 – Policy Context on Stop the Clock and Deregulation by Blue Tiyavorabun, </a:t>
            </a:r>
            <a:r>
              <a:rPr kumimoji="0" lang="en-GB" sz="1200" b="0" i="0" u="none" strike="noStrike" kern="1200" cap="none" spc="0" normalizeH="0" baseline="0" noProof="0" dirty="0" err="1">
                <a:ln>
                  <a:noFill/>
                </a:ln>
                <a:solidFill>
                  <a:prstClr val="black"/>
                </a:solidFill>
                <a:effectLst/>
                <a:uLnTx/>
                <a:uFillTx/>
                <a:latin typeface="Verdana" panose="020B0604030504040204" pitchFamily="34" charset="0"/>
                <a:ea typeface="Verdana" panose="020B0604030504040204" pitchFamily="34" charset="0"/>
              </a:rPr>
              <a:t>EDRi</a:t>
            </a: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14:45–15:00 – Surveillance in Social Security by La Quadrature du Net representative</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4</a:t>
            </a:fld>
            <a:endParaRPr lang="en-GB"/>
          </a:p>
        </p:txBody>
      </p:sp>
    </p:spTree>
    <p:extLst>
      <p:ext uri="{BB962C8B-B14F-4D97-AF65-F5344CB8AC3E}">
        <p14:creationId xmlns:p14="http://schemas.microsoft.com/office/powerpoint/2010/main" val="205607417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0262F8-E066-556B-65A8-A122D2019F90}"/>
            </a:ext>
          </a:extLst>
        </p:cNvPr>
        <p:cNvGrpSpPr/>
        <p:nvPr/>
      </p:nvGrpSpPr>
      <p:grpSpPr>
        <a:xfrm>
          <a:off x="0" y="0"/>
          <a:ext cx="0" cy="0"/>
          <a:chOff x="0" y="0"/>
          <a:chExt cx="0" cy="0"/>
        </a:xfrm>
      </p:grpSpPr>
      <p:sp>
        <p:nvSpPr>
          <p:cNvPr id="2" name="Marcador de imagen de diapositiva 1">
            <a:extLst>
              <a:ext uri="{FF2B5EF4-FFF2-40B4-BE49-F238E27FC236}">
                <a16:creationId xmlns:a16="http://schemas.microsoft.com/office/drawing/2014/main" id="{67F9B502-5A08-6705-6F76-0A350FF78BE9}"/>
              </a:ext>
            </a:extLst>
          </p:cNvPr>
          <p:cNvSpPr>
            <a:spLocks noGrp="1" noRot="1" noChangeAspect="1"/>
          </p:cNvSpPr>
          <p:nvPr>
            <p:ph type="sldImg"/>
          </p:nvPr>
        </p:nvSpPr>
        <p:spPr/>
      </p:sp>
      <p:sp>
        <p:nvSpPr>
          <p:cNvPr id="3" name="Marcador de notas 2">
            <a:extLst>
              <a:ext uri="{FF2B5EF4-FFF2-40B4-BE49-F238E27FC236}">
                <a16:creationId xmlns:a16="http://schemas.microsoft.com/office/drawing/2014/main" id="{6BAF144A-614C-DEC1-3E39-178463470DA5}"/>
              </a:ext>
            </a:extLst>
          </p:cNvPr>
          <p:cNvSpPr>
            <a:spLocks noGrp="1"/>
          </p:cNvSpPr>
          <p:nvPr>
            <p:ph type="body" idx="1"/>
          </p:nvPr>
        </p:nvSpPr>
        <p:spPr/>
        <p:txBody>
          <a:bodyPr/>
          <a:lstStyle/>
          <a:p>
            <a:r>
              <a:rPr lang="en-GB" dirty="0"/>
              <a:t>Final slide Thank you!</a:t>
            </a:r>
          </a:p>
          <a:p>
            <a:r>
              <a:rPr lang="en-GB" dirty="0"/>
              <a:t>Special thanks</a:t>
            </a:r>
            <a:r>
              <a:rPr lang="en-SE" dirty="0"/>
              <a:t> to the interpreters, presenters, European AI &amp; Society Fund and all of you, the participants</a:t>
            </a:r>
            <a:endParaRPr lang="en-GB" dirty="0"/>
          </a:p>
        </p:txBody>
      </p:sp>
      <p:sp>
        <p:nvSpPr>
          <p:cNvPr id="4" name="Marcador de número de diapositiva 3">
            <a:extLst>
              <a:ext uri="{FF2B5EF4-FFF2-40B4-BE49-F238E27FC236}">
                <a16:creationId xmlns:a16="http://schemas.microsoft.com/office/drawing/2014/main" id="{3C5D69A0-2BE6-89EA-9B45-E17D987ED359}"/>
              </a:ext>
            </a:extLst>
          </p:cNvPr>
          <p:cNvSpPr>
            <a:spLocks noGrp="1"/>
          </p:cNvSpPr>
          <p:nvPr>
            <p:ph type="sldNum" sz="quarter" idx="5"/>
          </p:nvPr>
        </p:nvSpPr>
        <p:spPr/>
        <p:txBody>
          <a:bodyPr/>
          <a:lstStyle/>
          <a:p>
            <a:fld id="{F912499B-4618-2446-9AA3-CB57C6C01E1B}" type="slidenum">
              <a:rPr lang="en-GB" smtClean="0"/>
              <a:t>42</a:t>
            </a:fld>
            <a:endParaRPr lang="en-GB"/>
          </a:p>
        </p:txBody>
      </p:sp>
    </p:spTree>
    <p:extLst>
      <p:ext uri="{BB962C8B-B14F-4D97-AF65-F5344CB8AC3E}">
        <p14:creationId xmlns:p14="http://schemas.microsoft.com/office/powerpoint/2010/main" val="3651592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0CD38A-FFBE-68BB-AB95-F3739B9009F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EF24986-524A-1780-B66C-CC5D98CFF2F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0A44658-D0F0-F3C1-B3A5-98236FF3D036}"/>
              </a:ext>
            </a:extLst>
          </p:cNvPr>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Agenda 2</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15:00–15:10 – Break</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15:10–15:40 – Thematic Discussion on National Implementation with EDF members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15:40–15:50 – Q&amp;A Session</a:t>
            </a:r>
            <a:b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br>
            <a: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15:50–15:55 – Presentation on CERMI AI Governance Strategy</a:t>
            </a:r>
            <a:b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br>
            <a:r>
              <a:rPr kumimoji="0" lang="en-US"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rPr>
              <a:t>15:55–16:00 – Closing Remarks</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sz="1200" b="0" i="0" u="none" strike="noStrike" kern="1200" cap="none" spc="0" normalizeH="0" baseline="0" noProof="0" dirty="0">
              <a:ln>
                <a:noFill/>
              </a:ln>
              <a:solidFill>
                <a:prstClr val="black"/>
              </a:solidFill>
              <a:effectLst/>
              <a:uLnTx/>
              <a:uFillTx/>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473005C9-7882-AA8C-A9D2-60C4E0FC2D8E}"/>
              </a:ext>
            </a:extLst>
          </p:cNvPr>
          <p:cNvSpPr>
            <a:spLocks noGrp="1"/>
          </p:cNvSpPr>
          <p:nvPr>
            <p:ph type="sldNum" sz="quarter" idx="5"/>
          </p:nvPr>
        </p:nvSpPr>
        <p:spPr/>
        <p:txBody>
          <a:bodyPr/>
          <a:lstStyle/>
          <a:p>
            <a:fld id="{F912499B-4618-2446-9AA3-CB57C6C01E1B}" type="slidenum">
              <a:rPr lang="en-GB" smtClean="0"/>
              <a:t>5</a:t>
            </a:fld>
            <a:endParaRPr lang="en-GB"/>
          </a:p>
        </p:txBody>
      </p:sp>
    </p:spTree>
    <p:extLst>
      <p:ext uri="{BB962C8B-B14F-4D97-AF65-F5344CB8AC3E}">
        <p14:creationId xmlns:p14="http://schemas.microsoft.com/office/powerpoint/2010/main" val="14346168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kumimoji="0" lang="en-SE" sz="1400" b="1" i="0" u="none" strike="noStrike" kern="1200" cap="none" spc="0" normalizeH="0" baseline="0" noProof="0" dirty="0">
                <a:ln>
                  <a:noFill/>
                </a:ln>
                <a:solidFill>
                  <a:srgbClr val="0B5F8E"/>
                </a:solidFill>
                <a:effectLst/>
                <a:uLnTx/>
                <a:uFillTx/>
                <a:latin typeface="+mn-lt"/>
                <a:ea typeface="+mn-ea"/>
                <a:cs typeface="+mn-cs"/>
              </a:rPr>
              <a:t>Speakers</a:t>
            </a:r>
            <a:endParaRPr lang="en-US" sz="1400" dirty="0">
              <a:latin typeface="Verdana" panose="020B0604030504040204" pitchFamily="34" charset="0"/>
              <a:ea typeface="Verdana" panose="020B0604030504040204" pitchFamily="34" charset="0"/>
            </a:endParaRPr>
          </a:p>
          <a:p>
            <a:pPr lvl="0"/>
            <a:endParaRPr lang="en-US" sz="1400" dirty="0">
              <a:latin typeface="Verdana" panose="020B0604030504040204" pitchFamily="34" charset="0"/>
              <a:ea typeface="Verdana" panose="020B0604030504040204" pitchFamily="34" charset="0"/>
            </a:endParaRPr>
          </a:p>
          <a:p>
            <a:pPr lvl="0"/>
            <a:r>
              <a:rPr lang="en-GB" sz="1400" noProof="0" dirty="0">
                <a:latin typeface="+mn-lt"/>
                <a:ea typeface="Verdana" panose="020B0604030504040204" pitchFamily="34" charset="0"/>
              </a:rPr>
              <a:t>Humberto Insolera</a:t>
            </a:r>
          </a:p>
          <a:p>
            <a:pPr lvl="1"/>
            <a:r>
              <a:rPr lang="en-GB" sz="1000" noProof="0" dirty="0">
                <a:latin typeface="+mn-lt"/>
                <a:ea typeface="Verdana" panose="020B0604030504040204" pitchFamily="34" charset="0"/>
              </a:rPr>
              <a:t>European Disability Forum</a:t>
            </a:r>
          </a:p>
          <a:p>
            <a:pPr lvl="0"/>
            <a:r>
              <a:rPr lang="en-GB" sz="1400" noProof="0" dirty="0">
                <a:latin typeface="+mn-lt"/>
                <a:ea typeface="Verdana" panose="020B0604030504040204" pitchFamily="34" charset="0"/>
              </a:rPr>
              <a:t>Kave Noori</a:t>
            </a:r>
          </a:p>
          <a:p>
            <a:pPr lvl="1"/>
            <a:r>
              <a:rPr lang="en-GB" sz="1000" noProof="0" dirty="0">
                <a:latin typeface="+mn-lt"/>
                <a:ea typeface="Verdana" panose="020B0604030504040204" pitchFamily="34" charset="0"/>
              </a:rPr>
              <a:t>European Disability Forum</a:t>
            </a:r>
          </a:p>
          <a:p>
            <a:pPr lvl="0"/>
            <a:r>
              <a:rPr lang="en-GB" sz="1400" noProof="0" dirty="0">
                <a:latin typeface="+mn-lt"/>
                <a:ea typeface="Verdana" panose="020B0604030504040204" pitchFamily="34" charset="0"/>
              </a:rPr>
              <a:t>Blue Tiyavorabun</a:t>
            </a:r>
          </a:p>
          <a:p>
            <a:pPr lvl="1"/>
            <a:r>
              <a:rPr lang="en-GB" sz="1000" noProof="0" dirty="0">
                <a:latin typeface="+mn-lt"/>
                <a:ea typeface="Verdana" panose="020B0604030504040204" pitchFamily="34" charset="0"/>
              </a:rPr>
              <a:t>European Digital Rights (</a:t>
            </a:r>
            <a:r>
              <a:rPr lang="en-GB" sz="1000" noProof="0" dirty="0" err="1">
                <a:latin typeface="+mn-lt"/>
                <a:ea typeface="Verdana" panose="020B0604030504040204" pitchFamily="34" charset="0"/>
              </a:rPr>
              <a:t>EDRi</a:t>
            </a:r>
            <a:r>
              <a:rPr lang="en-GB" sz="1000" noProof="0" dirty="0">
                <a:latin typeface="+mn-lt"/>
                <a:ea typeface="Verdana" panose="020B0604030504040204" pitchFamily="34" charset="0"/>
              </a:rPr>
              <a:t>)</a:t>
            </a:r>
          </a:p>
          <a:p>
            <a:pPr lvl="0"/>
            <a:r>
              <a:rPr lang="en-GB" sz="1400" noProof="0" dirty="0">
                <a:latin typeface="+mn-lt"/>
                <a:ea typeface="Verdana" panose="020B0604030504040204" pitchFamily="34" charset="0"/>
              </a:rPr>
              <a:t>Alex</a:t>
            </a:r>
          </a:p>
          <a:p>
            <a:pPr lvl="1"/>
            <a:r>
              <a:rPr lang="en-GB" sz="1000" noProof="0" dirty="0">
                <a:latin typeface="+mn-lt"/>
                <a:ea typeface="Verdana" panose="020B0604030504040204" pitchFamily="34" charset="0"/>
              </a:rPr>
              <a:t>La Quadrature du Net</a:t>
            </a:r>
          </a:p>
          <a:p>
            <a:pPr lvl="0"/>
            <a:r>
              <a:rPr lang="en-GB" sz="1400" noProof="0" dirty="0">
                <a:latin typeface="+mn-lt"/>
                <a:ea typeface="Verdana" panose="020B0604030504040204" pitchFamily="34" charset="0"/>
              </a:rPr>
              <a:t>Mia Ahlgren</a:t>
            </a:r>
          </a:p>
          <a:p>
            <a:pPr lvl="1"/>
            <a:r>
              <a:rPr lang="en-GB" sz="1000" noProof="0" dirty="0">
                <a:latin typeface="+mn-lt"/>
                <a:ea typeface="Verdana" panose="020B0604030504040204" pitchFamily="34" charset="0"/>
              </a:rPr>
              <a:t>Swedish Disability Federation</a:t>
            </a:r>
          </a:p>
          <a:p>
            <a:pPr lvl="0">
              <a:buNone/>
            </a:pPr>
            <a:r>
              <a:rPr lang="en-GB" sz="1400" noProof="0" dirty="0">
                <a:latin typeface="+mn-lt"/>
              </a:rPr>
              <a:t>Pilar Villarino</a:t>
            </a:r>
            <a:endParaRPr lang="en-GB" sz="1400" noProof="0" dirty="0">
              <a:latin typeface="+mn-lt"/>
              <a:ea typeface="Verdana" panose="020B0604030504040204" pitchFamily="34" charset="0"/>
            </a:endParaRPr>
          </a:p>
          <a:p>
            <a:pPr lvl="1">
              <a:buNone/>
            </a:pPr>
            <a:r>
              <a:rPr lang="en-GB" sz="1000" noProof="0" dirty="0">
                <a:latin typeface="+mn-lt"/>
                <a:ea typeface="Verdana" panose="020B0604030504040204" pitchFamily="34" charset="0"/>
              </a:rPr>
              <a:t>CERMI</a:t>
            </a:r>
          </a:p>
          <a:p>
            <a:pPr lvl="0">
              <a:buNone/>
            </a:pPr>
            <a:r>
              <a:rPr lang="en-GB" sz="1400" noProof="0" dirty="0">
                <a:latin typeface="+mn-lt"/>
                <a:ea typeface="Verdana" panose="020B0604030504040204" pitchFamily="34" charset="0"/>
              </a:rPr>
              <a:t>Alejandro Moledo</a:t>
            </a:r>
          </a:p>
          <a:p>
            <a:pPr lvl="1">
              <a:buNone/>
            </a:pPr>
            <a:r>
              <a:rPr lang="en-GB" sz="1000" noProof="0" dirty="0">
                <a:latin typeface="+mn-lt"/>
                <a:ea typeface="Verdana" panose="020B0604030504040204" pitchFamily="34" charset="0"/>
              </a:rPr>
              <a:t>European Disability Forum</a:t>
            </a:r>
          </a:p>
          <a:p>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6</a:t>
            </a:fld>
            <a:endParaRPr lang="en-GB"/>
          </a:p>
        </p:txBody>
      </p:sp>
    </p:spTree>
    <p:extLst>
      <p:ext uri="{BB962C8B-B14F-4D97-AF65-F5344CB8AC3E}">
        <p14:creationId xmlns:p14="http://schemas.microsoft.com/office/powerpoint/2010/main" val="34468653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C200F9-B443-1B2C-3368-4C9CD2117D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ECFD322-D2EA-B14A-7200-F59AA9A527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03DD003-9EF1-632C-2341-B72D8C909015}"/>
              </a:ext>
            </a:extLst>
          </p:cNvPr>
          <p:cNvSpPr>
            <a:spLocks noGrp="1"/>
          </p:cNvSpPr>
          <p:nvPr>
            <p:ph type="body" idx="1"/>
          </p:nvPr>
        </p:nvSpPr>
        <p:spPr/>
        <p:txBody>
          <a:bodyPr/>
          <a:lstStyle/>
          <a:p>
            <a:r>
              <a:rPr lang="en-SE" sz="1200" dirty="0">
                <a:latin typeface="Verdana" panose="020B0604030504040204" pitchFamily="34" charset="0"/>
                <a:ea typeface="Verdana" panose="020B0604030504040204" pitchFamily="34" charset="0"/>
              </a:rPr>
              <a:t>Opening remarks</a:t>
            </a:r>
          </a:p>
          <a:p>
            <a:pPr marL="0" indent="0">
              <a:buNone/>
            </a:pPr>
            <a:r>
              <a:rPr lang="en-US" dirty="0">
                <a:latin typeface="Verdana" panose="020B0604030504040204" pitchFamily="34" charset="0"/>
                <a:ea typeface="Verdana" panose="020B0604030504040204" pitchFamily="34" charset="0"/>
              </a:rPr>
              <a:t>Humberto Insolera</a:t>
            </a:r>
            <a:r>
              <a:rPr lang="en-SE" dirty="0">
                <a:latin typeface="Verdana" panose="020B0604030504040204" pitchFamily="34" charset="0"/>
                <a:ea typeface="Verdana" panose="020B0604030504040204" pitchFamily="34" charset="0"/>
              </a:rPr>
              <a:t>, EDF executive</a:t>
            </a:r>
            <a:endParaRPr lang="es-ES" dirty="0">
              <a:latin typeface="Verdana" panose="020B0604030504040204" pitchFamily="34" charset="0"/>
              <a:ea typeface="Verdana" panose="020B0604030504040204" pitchFamily="34" charset="0"/>
            </a:endParaRPr>
          </a:p>
          <a:p>
            <a:endParaRPr lang="es-ES" sz="1200" dirty="0">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ED33D932-2E32-05D6-599F-25081CD93FDE}"/>
              </a:ext>
            </a:extLst>
          </p:cNvPr>
          <p:cNvSpPr>
            <a:spLocks noGrp="1"/>
          </p:cNvSpPr>
          <p:nvPr>
            <p:ph type="sldNum" sz="quarter" idx="5"/>
          </p:nvPr>
        </p:nvSpPr>
        <p:spPr/>
        <p:txBody>
          <a:bodyPr/>
          <a:lstStyle/>
          <a:p>
            <a:fld id="{F912499B-4618-2446-9AA3-CB57C6C01E1B}" type="slidenum">
              <a:rPr lang="en-GB" smtClean="0"/>
              <a:t>7</a:t>
            </a:fld>
            <a:endParaRPr lang="en-GB"/>
          </a:p>
        </p:txBody>
      </p:sp>
    </p:spTree>
    <p:extLst>
      <p:ext uri="{BB962C8B-B14F-4D97-AF65-F5344CB8AC3E}">
        <p14:creationId xmlns:p14="http://schemas.microsoft.com/office/powerpoint/2010/main" val="40630076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SE" sz="1200" dirty="0">
                <a:latin typeface="Verdana" panose="020B0604030504040204" pitchFamily="34" charset="0"/>
                <a:ea typeface="Verdana" panose="020B0604030504040204" pitchFamily="34" charset="0"/>
              </a:rPr>
              <a:t>AI Act Implementation</a:t>
            </a:r>
            <a:r>
              <a:rPr lang="en-GB" sz="1200" dirty="0">
                <a:latin typeface="Verdana" panose="020B0604030504040204" pitchFamily="34" charset="0"/>
                <a:ea typeface="Verdana" panose="020B0604030504040204" pitchFamily="34" charset="0"/>
              </a:rPr>
              <a:t> Toolkit</a:t>
            </a:r>
            <a:endParaRPr lang="en-SE" sz="1200" dirty="0">
              <a:latin typeface="Verdana" panose="020B0604030504040204" pitchFamily="34" charset="0"/>
              <a:ea typeface="Verdana" panose="020B0604030504040204" pitchFamily="34" charset="0"/>
            </a:endParaRPr>
          </a:p>
          <a:p>
            <a:pPr marL="0" indent="0">
              <a:buNone/>
            </a:pPr>
            <a:r>
              <a:rPr lang="en-SE" dirty="0">
                <a:latin typeface="Verdana" panose="020B0604030504040204" pitchFamily="34" charset="0"/>
                <a:ea typeface="Verdana" panose="020B0604030504040204" pitchFamily="34" charset="0"/>
              </a:rPr>
              <a:t>Kave Noori, AI Policy Officer, EDF</a:t>
            </a:r>
            <a:endParaRPr lang="es-ES" dirty="0">
              <a:latin typeface="Verdana" panose="020B0604030504040204" pitchFamily="34" charset="0"/>
              <a:ea typeface="Verdana" panose="020B0604030504040204" pitchFamily="34" charset="0"/>
            </a:endParaRPr>
          </a:p>
          <a:p>
            <a:endParaRPr lang="en-GB" sz="1200"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8</a:t>
            </a:fld>
            <a:endParaRPr lang="en-GB"/>
          </a:p>
        </p:txBody>
      </p:sp>
    </p:spTree>
    <p:extLst>
      <p:ext uri="{BB962C8B-B14F-4D97-AF65-F5344CB8AC3E}">
        <p14:creationId xmlns:p14="http://schemas.microsoft.com/office/powerpoint/2010/main" val="1675251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latin typeface="Verdana" panose="020B0604030504040204" pitchFamily="34" charset="0"/>
                <a:ea typeface="Verdana" panose="020B0604030504040204" pitchFamily="34" charset="0"/>
              </a:rPr>
              <a:t>Purpose of the AI Act Toolkit</a:t>
            </a:r>
            <a:endParaRPr lang="en-SE" dirty="0">
              <a:latin typeface="Verdana" panose="020B0604030504040204" pitchFamily="34" charset="0"/>
              <a:ea typeface="Verdana" panose="020B0604030504040204" pitchFamily="34" charset="0"/>
            </a:endParaRPr>
          </a:p>
          <a:p>
            <a:endParaRPr lang="en-SE" dirty="0">
              <a:latin typeface="Verdana" panose="020B0604030504040204" pitchFamily="34" charset="0"/>
              <a:ea typeface="Verdana" panose="020B0604030504040204" pitchFamily="34" charset="0"/>
            </a:endParaRPr>
          </a:p>
          <a:p>
            <a:pPr>
              <a:buFont typeface="Arial" panose="020B0604020202020204" pitchFamily="34" charset="0"/>
              <a:buNone/>
            </a:pPr>
            <a:r>
              <a:rPr lang="en-GB" sz="1200" dirty="0">
                <a:latin typeface="Verdana" panose="020B0604030504040204" pitchFamily="34" charset="0"/>
                <a:ea typeface="Verdana" panose="020B0604030504040204" pitchFamily="34" charset="0"/>
              </a:rPr>
              <a:t>Support organizations of persons with disabilities in navigating and applying the EU AI Act.</a:t>
            </a:r>
          </a:p>
          <a:p>
            <a:pPr>
              <a:buFont typeface="Arial" panose="020B0604020202020204" pitchFamily="34" charset="0"/>
              <a:buNone/>
            </a:pPr>
            <a:r>
              <a:rPr lang="en-GB" sz="1200" dirty="0">
                <a:latin typeface="Verdana" panose="020B0604030504040204" pitchFamily="34" charset="0"/>
                <a:ea typeface="Verdana" panose="020B0604030504040204" pitchFamily="34" charset="0"/>
              </a:rPr>
              <a:t>Advocate for disability-inclusive, human rights-</a:t>
            </a:r>
            <a:r>
              <a:rPr lang="en-GB" sz="1200" dirty="0" err="1">
                <a:latin typeface="Verdana" panose="020B0604030504040204" pitchFamily="34" charset="0"/>
                <a:ea typeface="Verdana" panose="020B0604030504040204" pitchFamily="34" charset="0"/>
              </a:rPr>
              <a:t>centered</a:t>
            </a:r>
            <a:r>
              <a:rPr lang="en-GB" sz="1200" dirty="0">
                <a:latin typeface="Verdana" panose="020B0604030504040204" pitchFamily="34" charset="0"/>
                <a:ea typeface="Verdana" panose="020B0604030504040204" pitchFamily="34" charset="0"/>
              </a:rPr>
              <a:t> decisions in the implementation of the AI Act at the member state level.</a:t>
            </a:r>
          </a:p>
          <a:p>
            <a:pPr>
              <a:buFont typeface="Arial" panose="020B0604020202020204" pitchFamily="34" charset="0"/>
              <a:buNone/>
            </a:pPr>
            <a:r>
              <a:rPr lang="en-GB" sz="1200" dirty="0">
                <a:latin typeface="Verdana" panose="020B0604030504040204" pitchFamily="34" charset="0"/>
                <a:ea typeface="Verdana" panose="020B0604030504040204" pitchFamily="34" charset="0"/>
              </a:rPr>
              <a:t>Equip stakeholders, including policymakers and monitoring bodies, to incorporate a disability perspective in their oversight and decision-making processes.</a:t>
            </a:r>
          </a:p>
          <a:p>
            <a:pPr>
              <a:buFont typeface="Arial" panose="020B0604020202020204" pitchFamily="34" charset="0"/>
              <a:buNone/>
            </a:pPr>
            <a:r>
              <a:rPr lang="en-SE" sz="1200" dirty="0">
                <a:latin typeface="Verdana" panose="020B0604030504040204" pitchFamily="34" charset="0"/>
                <a:ea typeface="Verdana" panose="020B0604030504040204" pitchFamily="34" charset="0"/>
              </a:rPr>
              <a:t>Help you s</a:t>
            </a:r>
            <a:r>
              <a:rPr lang="en-GB" sz="1200" dirty="0" err="1">
                <a:latin typeface="Verdana" panose="020B0604030504040204" pitchFamily="34" charset="0"/>
                <a:ea typeface="Verdana" panose="020B0604030504040204" pitchFamily="34" charset="0"/>
              </a:rPr>
              <a:t>tay</a:t>
            </a:r>
            <a:r>
              <a:rPr lang="en-GB" sz="1200" dirty="0">
                <a:latin typeface="Verdana" panose="020B0604030504040204" pitchFamily="34" charset="0"/>
                <a:ea typeface="Verdana" panose="020B0604030504040204" pitchFamily="34" charset="0"/>
              </a:rPr>
              <a:t> informed on AI Act implementation, with regular updates to the toolkit as new EU guidelines are released.</a:t>
            </a:r>
          </a:p>
          <a:p>
            <a:endParaRPr lang="en-SE" dirty="0">
              <a:latin typeface="Verdana" panose="020B0604030504040204" pitchFamily="34" charset="0"/>
              <a:ea typeface="Verdana" panose="020B0604030504040204" pitchFamily="34" charset="0"/>
            </a:endParaRPr>
          </a:p>
          <a:p>
            <a:endParaRPr lang="en-GB" dirty="0">
              <a:latin typeface="Verdana" panose="020B0604030504040204" pitchFamily="34" charset="0"/>
              <a:ea typeface="Verdana" panose="020B0604030504040204" pitchFamily="34" charset="0"/>
            </a:endParaRPr>
          </a:p>
        </p:txBody>
      </p:sp>
      <p:sp>
        <p:nvSpPr>
          <p:cNvPr id="4" name="Slide Number Placeholder 3"/>
          <p:cNvSpPr>
            <a:spLocks noGrp="1"/>
          </p:cNvSpPr>
          <p:nvPr>
            <p:ph type="sldNum" sz="quarter" idx="5"/>
          </p:nvPr>
        </p:nvSpPr>
        <p:spPr/>
        <p:txBody>
          <a:bodyPr/>
          <a:lstStyle/>
          <a:p>
            <a:fld id="{F912499B-4618-2446-9AA3-CB57C6C01E1B}" type="slidenum">
              <a:rPr lang="en-GB" smtClean="0"/>
              <a:t>9</a:t>
            </a:fld>
            <a:endParaRPr lang="en-GB"/>
          </a:p>
        </p:txBody>
      </p:sp>
    </p:spTree>
    <p:extLst>
      <p:ext uri="{BB962C8B-B14F-4D97-AF65-F5344CB8AC3E}">
        <p14:creationId xmlns:p14="http://schemas.microsoft.com/office/powerpoint/2010/main" val="27449711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Master" Target="../slideMasters/slideMaster6.xml"/><Relationship Id="rId4" Type="http://schemas.openxmlformats.org/officeDocument/2006/relationships/image" Target="../media/image21.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2.png"/><Relationship Id="rId1" Type="http://schemas.openxmlformats.org/officeDocument/2006/relationships/slideMaster" Target="../slideMasters/slideMaster6.xml"/><Relationship Id="rId4" Type="http://schemas.openxmlformats.org/officeDocument/2006/relationships/image" Target="../media/image21.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over of the PPT">
    <p:spTree>
      <p:nvGrpSpPr>
        <p:cNvPr id="1" name=""/>
        <p:cNvGrpSpPr/>
        <p:nvPr/>
      </p:nvGrpSpPr>
      <p:grpSpPr>
        <a:xfrm>
          <a:off x="0" y="0"/>
          <a:ext cx="0" cy="0"/>
          <a:chOff x="0" y="0"/>
          <a:chExt cx="0" cy="0"/>
        </a:xfrm>
      </p:grpSpPr>
      <p:pic>
        <p:nvPicPr>
          <p:cNvPr id="8" name="Imagen 7" descr="Background in white and blue with EDF logo at the right side of the PPT">
            <a:extLst>
              <a:ext uri="{FF2B5EF4-FFF2-40B4-BE49-F238E27FC236}">
                <a16:creationId xmlns:a16="http://schemas.microsoft.com/office/drawing/2014/main" id="{E09D2B37-8411-0909-B4C5-7C8FAA05F5F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85EEF411-1CC3-484A-C0DF-A1002FDAE2B1}"/>
              </a:ext>
            </a:extLst>
          </p:cNvPr>
          <p:cNvSpPr>
            <a:spLocks noGrp="1"/>
          </p:cNvSpPr>
          <p:nvPr>
            <p:ph type="ctrTitle" hasCustomPrompt="1"/>
          </p:nvPr>
        </p:nvSpPr>
        <p:spPr>
          <a:xfrm>
            <a:off x="4236334" y="1854201"/>
            <a:ext cx="6431666" cy="1655762"/>
          </a:xfrm>
        </p:spPr>
        <p:txBody>
          <a:bodyPr anchor="b">
            <a:noAutofit/>
          </a:bodyPr>
          <a:lstStyle>
            <a:lvl1pPr algn="l">
              <a:defRPr sz="5000" b="1">
                <a:solidFill>
                  <a:schemeClr val="bg1"/>
                </a:solidFill>
                <a:latin typeface="Arial" panose="020B0604020202020204" pitchFamily="34" charset="0"/>
                <a:cs typeface="Arial" panose="020B0604020202020204" pitchFamily="34" charset="0"/>
              </a:defRPr>
            </a:lvl1pPr>
          </a:lstStyle>
          <a:p>
            <a:r>
              <a:rPr lang="es-ES" dirty="0" err="1"/>
              <a:t>Title</a:t>
            </a:r>
            <a:r>
              <a:rPr lang="es-ES" dirty="0"/>
              <a:t> </a:t>
            </a:r>
            <a:r>
              <a:rPr lang="es-ES" dirty="0" err="1"/>
              <a:t>of</a:t>
            </a:r>
            <a:r>
              <a:rPr lang="es-ES" dirty="0"/>
              <a:t> </a:t>
            </a:r>
            <a:r>
              <a:rPr lang="es-ES" dirty="0" err="1"/>
              <a:t>the</a:t>
            </a:r>
            <a:r>
              <a:rPr lang="es-ES" dirty="0"/>
              <a:t> </a:t>
            </a:r>
            <a:r>
              <a:rPr lang="es-ES" dirty="0" err="1"/>
              <a:t>presentation</a:t>
            </a:r>
            <a:endParaRPr lang="en-GB" dirty="0"/>
          </a:p>
        </p:txBody>
      </p:sp>
      <p:sp>
        <p:nvSpPr>
          <p:cNvPr id="3" name="Subtítulo 2">
            <a:extLst>
              <a:ext uri="{FF2B5EF4-FFF2-40B4-BE49-F238E27FC236}">
                <a16:creationId xmlns:a16="http://schemas.microsoft.com/office/drawing/2014/main" id="{08C77519-CC14-48F4-9DAD-42131E35C724}"/>
              </a:ext>
            </a:extLst>
          </p:cNvPr>
          <p:cNvSpPr>
            <a:spLocks noGrp="1"/>
          </p:cNvSpPr>
          <p:nvPr>
            <p:ph type="subTitle" idx="1" hasCustomPrompt="1"/>
          </p:nvPr>
        </p:nvSpPr>
        <p:spPr>
          <a:xfrm>
            <a:off x="4236332" y="3602038"/>
            <a:ext cx="6431667" cy="1655762"/>
          </a:xfrm>
        </p:spPr>
        <p:txBody>
          <a:bodyPr>
            <a:noAutofit/>
          </a:bodyPr>
          <a:lstStyle>
            <a:lvl1pPr marL="0" indent="0" algn="l">
              <a:lnSpc>
                <a:spcPct val="100000"/>
              </a:lnSpc>
              <a:buNone/>
              <a:defRPr sz="28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dirty="0" err="1"/>
              <a:t>Subtitle</a:t>
            </a:r>
            <a:r>
              <a:rPr lang="es-ES" dirty="0"/>
              <a:t> (</a:t>
            </a:r>
            <a:r>
              <a:rPr lang="es-ES" dirty="0" err="1"/>
              <a:t>if</a:t>
            </a:r>
            <a:r>
              <a:rPr lang="es-ES" dirty="0"/>
              <a:t> </a:t>
            </a:r>
            <a:r>
              <a:rPr lang="es-ES" dirty="0" err="1"/>
              <a:t>any</a:t>
            </a:r>
            <a:r>
              <a:rPr lang="es-ES" dirty="0"/>
              <a:t>)</a:t>
            </a:r>
            <a:br>
              <a:rPr lang="es-ES" dirty="0"/>
            </a:br>
            <a:r>
              <a:rPr lang="es-ES" dirty="0"/>
              <a:t>Date</a:t>
            </a:r>
            <a:br>
              <a:rPr lang="en-GB" dirty="0"/>
            </a:br>
            <a:r>
              <a:rPr lang="en-GB" dirty="0"/>
              <a:t>#Hashtag (if any)</a:t>
            </a:r>
            <a:endParaRPr lang="es-ES" dirty="0"/>
          </a:p>
        </p:txBody>
      </p:sp>
    </p:spTree>
    <p:extLst>
      <p:ext uri="{BB962C8B-B14F-4D97-AF65-F5344CB8AC3E}">
        <p14:creationId xmlns:p14="http://schemas.microsoft.com/office/powerpoint/2010/main" val="4346632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
    <p:spTree>
      <p:nvGrpSpPr>
        <p:cNvPr id="1" name=""/>
        <p:cNvGrpSpPr/>
        <p:nvPr/>
      </p:nvGrpSpPr>
      <p:grpSpPr>
        <a:xfrm>
          <a:off x="0" y="0"/>
          <a:ext cx="0" cy="0"/>
          <a:chOff x="0" y="0"/>
          <a:chExt cx="0" cy="0"/>
        </a:xfrm>
      </p:grpSpPr>
      <p:pic>
        <p:nvPicPr>
          <p:cNvPr id="7" name="Imagen 6" descr="Light blue background with EDF logo at the top center of the slide and a click icon at the left side of the slide.">
            <a:extLst>
              <a:ext uri="{FF2B5EF4-FFF2-40B4-BE49-F238E27FC236}">
                <a16:creationId xmlns:a16="http://schemas.microsoft.com/office/drawing/2014/main" id="{F4C01CEB-C8D0-0B03-CC1C-681E53B3BF4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Marcador de contenido 2">
            <a:extLst>
              <a:ext uri="{FF2B5EF4-FFF2-40B4-BE49-F238E27FC236}">
                <a16:creationId xmlns:a16="http://schemas.microsoft.com/office/drawing/2014/main" id="{36DA3106-2A66-2427-CDA8-5F68A7316875}"/>
              </a:ext>
            </a:extLst>
          </p:cNvPr>
          <p:cNvSpPr>
            <a:spLocks noGrp="1"/>
          </p:cNvSpPr>
          <p:nvPr>
            <p:ph idx="1" hasCustomPrompt="1"/>
          </p:nvPr>
        </p:nvSpPr>
        <p:spPr>
          <a:xfrm>
            <a:off x="961393" y="3607020"/>
            <a:ext cx="10269214" cy="880660"/>
          </a:xfrm>
        </p:spPr>
        <p:txBody>
          <a:bodyPr>
            <a:noAutofit/>
          </a:bodyPr>
          <a:lstStyle>
            <a:lvl1pPr marL="0" indent="0" algn="ctr">
              <a:lnSpc>
                <a:spcPct val="150000"/>
              </a:lnSpc>
              <a:buClr>
                <a:srgbClr val="0B5F8E"/>
              </a:buClr>
              <a:buFont typeface="Arial" panose="020B0604020202020204" pitchFamily="34" charset="0"/>
              <a:buNone/>
              <a:defRPr sz="36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00:00 – 00:00</a:t>
            </a:r>
          </a:p>
        </p:txBody>
      </p:sp>
      <p:sp>
        <p:nvSpPr>
          <p:cNvPr id="2" name="Marcador de contenido 2">
            <a:extLst>
              <a:ext uri="{FF2B5EF4-FFF2-40B4-BE49-F238E27FC236}">
                <a16:creationId xmlns:a16="http://schemas.microsoft.com/office/drawing/2014/main" id="{4F7AEDC6-A275-6CFB-7125-8C5C2783679E}"/>
              </a:ext>
            </a:extLst>
          </p:cNvPr>
          <p:cNvSpPr>
            <a:spLocks noGrp="1"/>
          </p:cNvSpPr>
          <p:nvPr>
            <p:ph idx="10" hasCustomPrompt="1"/>
          </p:nvPr>
        </p:nvSpPr>
        <p:spPr>
          <a:xfrm>
            <a:off x="961393" y="2323133"/>
            <a:ext cx="10269214" cy="1105867"/>
          </a:xfrm>
        </p:spPr>
        <p:txBody>
          <a:bodyPr>
            <a:noAutofit/>
          </a:bodyPr>
          <a:lstStyle>
            <a:lvl1pPr marL="0" indent="0" algn="ctr">
              <a:lnSpc>
                <a:spcPct val="150000"/>
              </a:lnSpc>
              <a:buClr>
                <a:srgbClr val="0B5F8E"/>
              </a:buClr>
              <a:buFont typeface="Arial" panose="020B0604020202020204" pitchFamily="34" charset="0"/>
              <a:buNone/>
              <a:defRPr sz="5000" b="1">
                <a:solidFill>
                  <a:srgbClr val="0B5F8E"/>
                </a:solidFill>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Break</a:t>
            </a:r>
          </a:p>
        </p:txBody>
      </p:sp>
    </p:spTree>
    <p:extLst>
      <p:ext uri="{BB962C8B-B14F-4D97-AF65-F5344CB8AC3E}">
        <p14:creationId xmlns:p14="http://schemas.microsoft.com/office/powerpoint/2010/main" val="28250192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with photo 1">
    <p:spTree>
      <p:nvGrpSpPr>
        <p:cNvPr id="1" name=""/>
        <p:cNvGrpSpPr/>
        <p:nvPr/>
      </p:nvGrpSpPr>
      <p:grpSpPr>
        <a:xfrm>
          <a:off x="0" y="0"/>
          <a:ext cx="0" cy="0"/>
          <a:chOff x="0" y="0"/>
          <a:chExt cx="0" cy="0"/>
        </a:xfrm>
      </p:grpSpPr>
      <p:pic>
        <p:nvPicPr>
          <p:cNvPr id="3" name="Imagen 2" descr="Background in blue and white with EDF logo at the top left side of the slide and a frame at the right">
            <a:extLst>
              <a:ext uri="{FF2B5EF4-FFF2-40B4-BE49-F238E27FC236}">
                <a16:creationId xmlns:a16="http://schemas.microsoft.com/office/drawing/2014/main" id="{10C0C657-9333-9012-7BAA-60C9563FA2D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Título 1">
            <a:extLst>
              <a:ext uri="{FF2B5EF4-FFF2-40B4-BE49-F238E27FC236}">
                <a16:creationId xmlns:a16="http://schemas.microsoft.com/office/drawing/2014/main" id="{827A5D5A-7DD6-EAC3-CEF1-201768A97CFA}"/>
              </a:ext>
            </a:extLst>
          </p:cNvPr>
          <p:cNvSpPr>
            <a:spLocks noGrp="1"/>
          </p:cNvSpPr>
          <p:nvPr>
            <p:ph type="title" hasCustomPrompt="1"/>
          </p:nvPr>
        </p:nvSpPr>
        <p:spPr>
          <a:xfrm>
            <a:off x="2013977" y="531300"/>
            <a:ext cx="6853512" cy="537594"/>
          </a:xfrm>
        </p:spPr>
        <p:txBody>
          <a:bodyPr>
            <a:normAutofit/>
          </a:bodyPr>
          <a:lstStyle>
            <a:lvl1pPr>
              <a:defRPr sz="3200" b="1">
                <a:solidFill>
                  <a:srgbClr val="0B5F8E"/>
                </a:solidFill>
                <a:latin typeface="Arial" panose="020B0604020202020204" pitchFamily="34" charset="0"/>
                <a:cs typeface="Arial" panose="020B0604020202020204" pitchFamily="34" charset="0"/>
              </a:defRPr>
            </a:lvl1pPr>
          </a:lstStyle>
          <a:p>
            <a:r>
              <a:rPr lang="es-ES" dirty="0" err="1"/>
              <a:t>Title</a:t>
            </a:r>
            <a:r>
              <a:rPr lang="es-ES" dirty="0"/>
              <a:t> </a:t>
            </a:r>
            <a:r>
              <a:rPr lang="es-ES" dirty="0" err="1"/>
              <a:t>of</a:t>
            </a:r>
            <a:r>
              <a:rPr lang="es-ES" dirty="0"/>
              <a:t> </a:t>
            </a:r>
            <a:r>
              <a:rPr lang="es-ES" dirty="0" err="1"/>
              <a:t>the</a:t>
            </a:r>
            <a:r>
              <a:rPr lang="es-ES" dirty="0"/>
              <a:t> </a:t>
            </a:r>
            <a:r>
              <a:rPr lang="es-ES" dirty="0" err="1"/>
              <a:t>slide</a:t>
            </a:r>
            <a:endParaRPr lang="en-GB" dirty="0"/>
          </a:p>
        </p:txBody>
      </p:sp>
      <p:sp>
        <p:nvSpPr>
          <p:cNvPr id="22" name="Marcador de texto 21">
            <a:extLst>
              <a:ext uri="{FF2B5EF4-FFF2-40B4-BE49-F238E27FC236}">
                <a16:creationId xmlns:a16="http://schemas.microsoft.com/office/drawing/2014/main" id="{9B651F81-BE6F-FE80-8084-3AD64D7B3A35}"/>
              </a:ext>
            </a:extLst>
          </p:cNvPr>
          <p:cNvSpPr>
            <a:spLocks noGrp="1"/>
          </p:cNvSpPr>
          <p:nvPr>
            <p:ph type="body" sz="quarter" idx="10" hasCustomPrompt="1"/>
          </p:nvPr>
        </p:nvSpPr>
        <p:spPr>
          <a:xfrm>
            <a:off x="565150" y="1841500"/>
            <a:ext cx="6421438" cy="4033895"/>
          </a:xfrm>
        </p:spPr>
        <p:txBody>
          <a:bodyPr>
            <a:noAutofit/>
          </a:bodyPr>
          <a:lstStyle>
            <a:lvl1pPr marL="0" indent="0">
              <a:buNone/>
              <a:defRPr sz="2800">
                <a:latin typeface="Arial" panose="020B0604020202020204" pitchFamily="34" charset="0"/>
                <a:cs typeface="Arial" panose="020B0604020202020204" pitchFamily="34" charset="0"/>
              </a:defRPr>
            </a:lvl1pPr>
            <a:lvl2pPr marL="914400" indent="-457200">
              <a:buFont typeface="+mj-lt"/>
              <a:buAutoNum type="arabicPeriod"/>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Body</a:t>
            </a:r>
            <a:r>
              <a:rPr lang="es-ES" dirty="0"/>
              <a:t> </a:t>
            </a:r>
            <a:r>
              <a:rPr lang="es-ES" dirty="0" err="1"/>
              <a:t>text</a:t>
            </a:r>
            <a:r>
              <a:rPr lang="es-ES" dirty="0"/>
              <a:t> </a:t>
            </a:r>
          </a:p>
          <a:p>
            <a:pPr lvl="0"/>
            <a:endParaRPr lang="en-GB" dirty="0"/>
          </a:p>
        </p:txBody>
      </p:sp>
      <p:sp>
        <p:nvSpPr>
          <p:cNvPr id="24" name="Marcador de contenido 23">
            <a:extLst>
              <a:ext uri="{FF2B5EF4-FFF2-40B4-BE49-F238E27FC236}">
                <a16:creationId xmlns:a16="http://schemas.microsoft.com/office/drawing/2014/main" id="{BC7FEF3D-7891-F940-2365-F39BF7DC06BC}"/>
              </a:ext>
            </a:extLst>
          </p:cNvPr>
          <p:cNvSpPr>
            <a:spLocks noGrp="1"/>
          </p:cNvSpPr>
          <p:nvPr>
            <p:ph sz="quarter" idx="11" hasCustomPrompt="1"/>
          </p:nvPr>
        </p:nvSpPr>
        <p:spPr>
          <a:xfrm>
            <a:off x="565150" y="6185438"/>
            <a:ext cx="4733738" cy="362519"/>
          </a:xfrm>
        </p:spPr>
        <p:txBody>
          <a:bodyPr>
            <a:noAutofit/>
          </a:bodyPr>
          <a:lstStyle>
            <a:lvl1pPr marL="0" indent="0">
              <a:buNone/>
              <a:defRPr sz="2000"/>
            </a:lvl1pPr>
            <a:lvl2pPr marL="457200" indent="0">
              <a:buFont typeface="Arial" panose="020B0604020202020204" pitchFamily="34" charset="0"/>
              <a:buNone/>
              <a:defRPr sz="2000"/>
            </a:lvl2pPr>
          </a:lstStyle>
          <a:p>
            <a:pPr lvl="0"/>
            <a:r>
              <a:rPr lang="en-GB" dirty="0"/>
              <a:t>#Hashtag (if any)</a:t>
            </a:r>
          </a:p>
        </p:txBody>
      </p:sp>
      <p:sp>
        <p:nvSpPr>
          <p:cNvPr id="26" name="Marcador de posición de imagen 25">
            <a:extLst>
              <a:ext uri="{FF2B5EF4-FFF2-40B4-BE49-F238E27FC236}">
                <a16:creationId xmlns:a16="http://schemas.microsoft.com/office/drawing/2014/main" id="{7237B3CB-6BC1-F6B5-6960-5CCE208E78A7}"/>
              </a:ext>
            </a:extLst>
          </p:cNvPr>
          <p:cNvSpPr>
            <a:spLocks noGrp="1"/>
          </p:cNvSpPr>
          <p:nvPr>
            <p:ph type="pic" sz="quarter" idx="12" hasCustomPrompt="1"/>
          </p:nvPr>
        </p:nvSpPr>
        <p:spPr>
          <a:xfrm>
            <a:off x="7443787" y="1253020"/>
            <a:ext cx="4400551" cy="4376257"/>
          </a:xfrm>
        </p:spPr>
        <p:txBody>
          <a:bodyPr/>
          <a:lstStyle>
            <a:lvl1pPr marL="0" indent="0">
              <a:buNone/>
              <a:defRPr/>
            </a:lvl1pPr>
          </a:lstStyle>
          <a:p>
            <a:r>
              <a:rPr lang="en-GB" dirty="0"/>
              <a:t>Image</a:t>
            </a:r>
          </a:p>
        </p:txBody>
      </p:sp>
      <p:sp>
        <p:nvSpPr>
          <p:cNvPr id="4" name="Marcador de contenido 23">
            <a:extLst>
              <a:ext uri="{FF2B5EF4-FFF2-40B4-BE49-F238E27FC236}">
                <a16:creationId xmlns:a16="http://schemas.microsoft.com/office/drawing/2014/main" id="{35869053-DB1C-F946-9088-5A7DDC3C6DBA}"/>
              </a:ext>
            </a:extLst>
          </p:cNvPr>
          <p:cNvSpPr>
            <a:spLocks noGrp="1"/>
          </p:cNvSpPr>
          <p:nvPr>
            <p:ph sz="quarter" idx="13" hasCustomPrompt="1"/>
          </p:nvPr>
        </p:nvSpPr>
        <p:spPr>
          <a:xfrm>
            <a:off x="9277537" y="5813403"/>
            <a:ext cx="2566802" cy="362519"/>
          </a:xfrm>
        </p:spPr>
        <p:txBody>
          <a:bodyPr>
            <a:noAutofit/>
          </a:bodyPr>
          <a:lstStyle>
            <a:lvl1pPr marL="0" indent="0" algn="ctr">
              <a:buNone/>
              <a:defRPr sz="1600" b="1">
                <a:solidFill>
                  <a:schemeClr val="bg1"/>
                </a:solidFill>
              </a:defRPr>
            </a:lvl1pPr>
            <a:lvl2pPr marL="457200" indent="0">
              <a:buFont typeface="Arial" panose="020B0604020202020204" pitchFamily="34" charset="0"/>
              <a:buNone/>
              <a:defRPr sz="2000"/>
            </a:lvl2pPr>
          </a:lstStyle>
          <a:p>
            <a:pPr lvl="0"/>
            <a:r>
              <a:rPr lang="en-GB" dirty="0"/>
              <a:t>Photo credit</a:t>
            </a:r>
          </a:p>
        </p:txBody>
      </p:sp>
    </p:spTree>
    <p:extLst>
      <p:ext uri="{BB962C8B-B14F-4D97-AF65-F5344CB8AC3E}">
        <p14:creationId xmlns:p14="http://schemas.microsoft.com/office/powerpoint/2010/main" val="273634708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with image 2">
    <p:spTree>
      <p:nvGrpSpPr>
        <p:cNvPr id="1" name=""/>
        <p:cNvGrpSpPr/>
        <p:nvPr/>
      </p:nvGrpSpPr>
      <p:grpSpPr>
        <a:xfrm>
          <a:off x="0" y="0"/>
          <a:ext cx="0" cy="0"/>
          <a:chOff x="0" y="0"/>
          <a:chExt cx="0" cy="0"/>
        </a:xfrm>
      </p:grpSpPr>
      <p:pic>
        <p:nvPicPr>
          <p:cNvPr id="3" name="Imagen 2" descr="White background with EDF logo at the left top side of the slide">
            <a:extLst>
              <a:ext uri="{FF2B5EF4-FFF2-40B4-BE49-F238E27FC236}">
                <a16:creationId xmlns:a16="http://schemas.microsoft.com/office/drawing/2014/main" id="{78BD0B8A-F3F7-73ED-7DBB-40970393D470}"/>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29" name="Título 1">
            <a:extLst>
              <a:ext uri="{FF2B5EF4-FFF2-40B4-BE49-F238E27FC236}">
                <a16:creationId xmlns:a16="http://schemas.microsoft.com/office/drawing/2014/main" id="{1CC7BA92-58C5-915A-661B-67E73ACF7DA5}"/>
              </a:ext>
            </a:extLst>
          </p:cNvPr>
          <p:cNvSpPr>
            <a:spLocks noGrp="1"/>
          </p:cNvSpPr>
          <p:nvPr>
            <p:ph type="title" hasCustomPrompt="1"/>
          </p:nvPr>
        </p:nvSpPr>
        <p:spPr>
          <a:xfrm>
            <a:off x="1913964" y="672562"/>
            <a:ext cx="6853512" cy="537594"/>
          </a:xfrm>
        </p:spPr>
        <p:txBody>
          <a:bodyPr>
            <a:normAutofit/>
          </a:bodyPr>
          <a:lstStyle>
            <a:lvl1pPr>
              <a:defRPr sz="3200" b="1">
                <a:solidFill>
                  <a:srgbClr val="0B5F8E"/>
                </a:solidFill>
                <a:latin typeface="Arial" panose="020B0604020202020204" pitchFamily="34" charset="0"/>
                <a:cs typeface="Arial" panose="020B0604020202020204" pitchFamily="34" charset="0"/>
              </a:defRPr>
            </a:lvl1pPr>
          </a:lstStyle>
          <a:p>
            <a:r>
              <a:rPr lang="es-ES" dirty="0" err="1"/>
              <a:t>Title</a:t>
            </a:r>
            <a:r>
              <a:rPr lang="es-ES" dirty="0"/>
              <a:t> </a:t>
            </a:r>
            <a:r>
              <a:rPr lang="es-ES" dirty="0" err="1"/>
              <a:t>of</a:t>
            </a:r>
            <a:r>
              <a:rPr lang="es-ES" dirty="0"/>
              <a:t> </a:t>
            </a:r>
            <a:r>
              <a:rPr lang="es-ES" dirty="0" err="1"/>
              <a:t>the</a:t>
            </a:r>
            <a:r>
              <a:rPr lang="es-ES" dirty="0"/>
              <a:t> </a:t>
            </a:r>
            <a:r>
              <a:rPr lang="es-ES" dirty="0" err="1"/>
              <a:t>slide</a:t>
            </a:r>
            <a:endParaRPr lang="en-GB" dirty="0"/>
          </a:p>
        </p:txBody>
      </p:sp>
      <p:sp>
        <p:nvSpPr>
          <p:cNvPr id="43" name="Marcador de texto 42">
            <a:extLst>
              <a:ext uri="{FF2B5EF4-FFF2-40B4-BE49-F238E27FC236}">
                <a16:creationId xmlns:a16="http://schemas.microsoft.com/office/drawing/2014/main" id="{5E4F2177-91D2-DB2D-2343-5FC74EF5A492}"/>
              </a:ext>
            </a:extLst>
          </p:cNvPr>
          <p:cNvSpPr>
            <a:spLocks noGrp="1"/>
          </p:cNvSpPr>
          <p:nvPr>
            <p:ph type="body" sz="quarter" idx="10" hasCustomPrompt="1"/>
          </p:nvPr>
        </p:nvSpPr>
        <p:spPr>
          <a:xfrm>
            <a:off x="2863849" y="2059665"/>
            <a:ext cx="3025775" cy="537594"/>
          </a:xfrm>
        </p:spPr>
        <p:txBody>
          <a:bodyPr>
            <a:noAutofit/>
          </a:bodyPr>
          <a:lstStyle>
            <a:lvl1pPr marL="0" indent="0">
              <a:buNone/>
              <a:defRPr sz="2800" b="1">
                <a:solidFill>
                  <a:srgbClr val="0B5F8E"/>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Title</a:t>
            </a:r>
            <a:endParaRPr lang="en-GB" dirty="0"/>
          </a:p>
        </p:txBody>
      </p:sp>
      <p:sp>
        <p:nvSpPr>
          <p:cNvPr id="44" name="Marcador de texto 42">
            <a:extLst>
              <a:ext uri="{FF2B5EF4-FFF2-40B4-BE49-F238E27FC236}">
                <a16:creationId xmlns:a16="http://schemas.microsoft.com/office/drawing/2014/main" id="{D75F72B7-DAFC-C20A-185F-4DDCE115F283}"/>
              </a:ext>
            </a:extLst>
          </p:cNvPr>
          <p:cNvSpPr>
            <a:spLocks noGrp="1"/>
          </p:cNvSpPr>
          <p:nvPr>
            <p:ph type="body" sz="quarter" idx="11" hasCustomPrompt="1"/>
          </p:nvPr>
        </p:nvSpPr>
        <p:spPr>
          <a:xfrm>
            <a:off x="8597806" y="1949929"/>
            <a:ext cx="3025775" cy="537594"/>
          </a:xfrm>
        </p:spPr>
        <p:txBody>
          <a:bodyPr>
            <a:noAutofit/>
          </a:bodyPr>
          <a:lstStyle>
            <a:lvl1pPr marL="0" indent="0">
              <a:buNone/>
              <a:defRPr sz="2800" b="1">
                <a:solidFill>
                  <a:srgbClr val="0B5F8E"/>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Title</a:t>
            </a:r>
            <a:endParaRPr lang="en-GB" dirty="0"/>
          </a:p>
        </p:txBody>
      </p:sp>
      <p:sp>
        <p:nvSpPr>
          <p:cNvPr id="45" name="Marcador de texto 42">
            <a:extLst>
              <a:ext uri="{FF2B5EF4-FFF2-40B4-BE49-F238E27FC236}">
                <a16:creationId xmlns:a16="http://schemas.microsoft.com/office/drawing/2014/main" id="{68A141B0-7D76-5B6F-1D73-A1DC96CBFEE8}"/>
              </a:ext>
            </a:extLst>
          </p:cNvPr>
          <p:cNvSpPr>
            <a:spLocks noGrp="1"/>
          </p:cNvSpPr>
          <p:nvPr>
            <p:ph type="body" sz="quarter" idx="12" hasCustomPrompt="1"/>
          </p:nvPr>
        </p:nvSpPr>
        <p:spPr>
          <a:xfrm>
            <a:off x="8597805" y="4197679"/>
            <a:ext cx="3025775" cy="537594"/>
          </a:xfrm>
        </p:spPr>
        <p:txBody>
          <a:bodyPr>
            <a:noAutofit/>
          </a:bodyPr>
          <a:lstStyle>
            <a:lvl1pPr marL="0" indent="0">
              <a:buNone/>
              <a:defRPr sz="2800" b="1">
                <a:solidFill>
                  <a:srgbClr val="0B5F8E"/>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Title</a:t>
            </a:r>
            <a:endParaRPr lang="en-GB" dirty="0"/>
          </a:p>
        </p:txBody>
      </p:sp>
      <p:sp>
        <p:nvSpPr>
          <p:cNvPr id="46" name="Marcador de texto 42">
            <a:extLst>
              <a:ext uri="{FF2B5EF4-FFF2-40B4-BE49-F238E27FC236}">
                <a16:creationId xmlns:a16="http://schemas.microsoft.com/office/drawing/2014/main" id="{1B82571F-6C09-7164-AAB5-E52C23363376}"/>
              </a:ext>
            </a:extLst>
          </p:cNvPr>
          <p:cNvSpPr>
            <a:spLocks noGrp="1"/>
          </p:cNvSpPr>
          <p:nvPr>
            <p:ph type="body" sz="quarter" idx="13" hasCustomPrompt="1"/>
          </p:nvPr>
        </p:nvSpPr>
        <p:spPr>
          <a:xfrm>
            <a:off x="2863849" y="4263007"/>
            <a:ext cx="3025775" cy="537594"/>
          </a:xfrm>
        </p:spPr>
        <p:txBody>
          <a:bodyPr>
            <a:noAutofit/>
          </a:bodyPr>
          <a:lstStyle>
            <a:lvl1pPr marL="0" indent="0">
              <a:buNone/>
              <a:defRPr sz="2800" b="1">
                <a:solidFill>
                  <a:srgbClr val="0B5F8E"/>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Title</a:t>
            </a:r>
            <a:endParaRPr lang="en-GB" dirty="0"/>
          </a:p>
        </p:txBody>
      </p:sp>
      <p:sp>
        <p:nvSpPr>
          <p:cNvPr id="48" name="Marcador de contenido 47">
            <a:extLst>
              <a:ext uri="{FF2B5EF4-FFF2-40B4-BE49-F238E27FC236}">
                <a16:creationId xmlns:a16="http://schemas.microsoft.com/office/drawing/2014/main" id="{6A1A416D-E0FA-6EEA-542C-B1F641D8D1FB}"/>
              </a:ext>
            </a:extLst>
          </p:cNvPr>
          <p:cNvSpPr>
            <a:spLocks noGrp="1"/>
          </p:cNvSpPr>
          <p:nvPr>
            <p:ph sz="quarter" idx="14" hasCustomPrompt="1"/>
          </p:nvPr>
        </p:nvSpPr>
        <p:spPr>
          <a:xfrm>
            <a:off x="2863850" y="2703514"/>
            <a:ext cx="3232150" cy="1249922"/>
          </a:xfrm>
        </p:spPr>
        <p:txBody>
          <a:bodyPr>
            <a:noAutofit/>
          </a:bodyPr>
          <a:lstStyle>
            <a:lvl1pPr marL="0" indent="0">
              <a:buNone/>
              <a:defRPr sz="24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Brief</a:t>
            </a:r>
            <a:r>
              <a:rPr lang="es-ES" dirty="0"/>
              <a:t> </a:t>
            </a:r>
            <a:r>
              <a:rPr lang="es-ES" dirty="0" err="1"/>
              <a:t>text</a:t>
            </a:r>
            <a:endParaRPr lang="en-GB" dirty="0"/>
          </a:p>
        </p:txBody>
      </p:sp>
      <p:sp>
        <p:nvSpPr>
          <p:cNvPr id="50" name="Marcador de contenido 47">
            <a:extLst>
              <a:ext uri="{FF2B5EF4-FFF2-40B4-BE49-F238E27FC236}">
                <a16:creationId xmlns:a16="http://schemas.microsoft.com/office/drawing/2014/main" id="{642F1AC2-6B03-8F36-FD90-92D85B843448}"/>
              </a:ext>
            </a:extLst>
          </p:cNvPr>
          <p:cNvSpPr>
            <a:spLocks noGrp="1"/>
          </p:cNvSpPr>
          <p:nvPr>
            <p:ph sz="quarter" idx="15" hasCustomPrompt="1"/>
          </p:nvPr>
        </p:nvSpPr>
        <p:spPr>
          <a:xfrm>
            <a:off x="8597806" y="2669097"/>
            <a:ext cx="3232150" cy="1249922"/>
          </a:xfrm>
        </p:spPr>
        <p:txBody>
          <a:bodyPr>
            <a:noAutofit/>
          </a:bodyPr>
          <a:lstStyle>
            <a:lvl1pPr marL="0" indent="0">
              <a:buNone/>
              <a:defRPr sz="24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Brief</a:t>
            </a:r>
            <a:r>
              <a:rPr lang="es-ES" dirty="0"/>
              <a:t> </a:t>
            </a:r>
            <a:r>
              <a:rPr lang="es-ES" dirty="0" err="1"/>
              <a:t>text</a:t>
            </a:r>
            <a:endParaRPr lang="en-GB" dirty="0"/>
          </a:p>
        </p:txBody>
      </p:sp>
      <p:sp>
        <p:nvSpPr>
          <p:cNvPr id="51" name="Marcador de contenido 47">
            <a:extLst>
              <a:ext uri="{FF2B5EF4-FFF2-40B4-BE49-F238E27FC236}">
                <a16:creationId xmlns:a16="http://schemas.microsoft.com/office/drawing/2014/main" id="{3810A4C1-CA00-5DDD-928B-55463D94DB82}"/>
              </a:ext>
            </a:extLst>
          </p:cNvPr>
          <p:cNvSpPr>
            <a:spLocks noGrp="1"/>
          </p:cNvSpPr>
          <p:nvPr>
            <p:ph sz="quarter" idx="16" hasCustomPrompt="1"/>
          </p:nvPr>
        </p:nvSpPr>
        <p:spPr>
          <a:xfrm>
            <a:off x="8597806" y="5009619"/>
            <a:ext cx="3232150" cy="1249922"/>
          </a:xfrm>
        </p:spPr>
        <p:txBody>
          <a:bodyPr>
            <a:noAutofit/>
          </a:bodyPr>
          <a:lstStyle>
            <a:lvl1pPr marL="0" indent="0">
              <a:buNone/>
              <a:defRPr sz="24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Brief</a:t>
            </a:r>
            <a:r>
              <a:rPr lang="es-ES" dirty="0"/>
              <a:t> </a:t>
            </a:r>
            <a:r>
              <a:rPr lang="es-ES" dirty="0" err="1"/>
              <a:t>text</a:t>
            </a:r>
            <a:endParaRPr lang="en-GB" dirty="0"/>
          </a:p>
        </p:txBody>
      </p:sp>
      <p:sp>
        <p:nvSpPr>
          <p:cNvPr id="52" name="Marcador de contenido 47">
            <a:extLst>
              <a:ext uri="{FF2B5EF4-FFF2-40B4-BE49-F238E27FC236}">
                <a16:creationId xmlns:a16="http://schemas.microsoft.com/office/drawing/2014/main" id="{D1825057-01D0-0E7B-E5F9-F556564B4A5B}"/>
              </a:ext>
            </a:extLst>
          </p:cNvPr>
          <p:cNvSpPr>
            <a:spLocks noGrp="1"/>
          </p:cNvSpPr>
          <p:nvPr>
            <p:ph sz="quarter" idx="17" hasCustomPrompt="1"/>
          </p:nvPr>
        </p:nvSpPr>
        <p:spPr>
          <a:xfrm>
            <a:off x="2863849" y="4935516"/>
            <a:ext cx="3232150" cy="1249922"/>
          </a:xfrm>
        </p:spPr>
        <p:txBody>
          <a:bodyPr>
            <a:noAutofit/>
          </a:bodyPr>
          <a:lstStyle>
            <a:lvl1pPr marL="0" indent="0">
              <a:buNone/>
              <a:defRPr sz="2400">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s-ES" dirty="0" err="1"/>
              <a:t>Brief</a:t>
            </a:r>
            <a:r>
              <a:rPr lang="es-ES" dirty="0"/>
              <a:t> </a:t>
            </a:r>
            <a:r>
              <a:rPr lang="es-ES" dirty="0" err="1"/>
              <a:t>text</a:t>
            </a:r>
            <a:endParaRPr lang="en-GB" dirty="0"/>
          </a:p>
        </p:txBody>
      </p:sp>
      <p:sp>
        <p:nvSpPr>
          <p:cNvPr id="54" name="Marcador de posición de imagen 53">
            <a:extLst>
              <a:ext uri="{FF2B5EF4-FFF2-40B4-BE49-F238E27FC236}">
                <a16:creationId xmlns:a16="http://schemas.microsoft.com/office/drawing/2014/main" id="{EE48E04C-7B91-CA43-83E2-4244F2DD9B07}"/>
              </a:ext>
            </a:extLst>
          </p:cNvPr>
          <p:cNvSpPr>
            <a:spLocks noGrp="1"/>
          </p:cNvSpPr>
          <p:nvPr>
            <p:ph type="pic" sz="quarter" idx="18" hasCustomPrompt="1"/>
          </p:nvPr>
        </p:nvSpPr>
        <p:spPr>
          <a:xfrm>
            <a:off x="652368" y="1922703"/>
            <a:ext cx="2083547" cy="2030734"/>
          </a:xfrm>
        </p:spPr>
        <p:txBody>
          <a:bodyPr/>
          <a:lstStyle>
            <a:lvl1pPr marL="0" indent="0">
              <a:buNone/>
              <a:defRPr/>
            </a:lvl1pPr>
          </a:lstStyle>
          <a:p>
            <a:r>
              <a:rPr lang="en-GB" dirty="0"/>
              <a:t>Image</a:t>
            </a:r>
          </a:p>
        </p:txBody>
      </p:sp>
      <p:sp>
        <p:nvSpPr>
          <p:cNvPr id="55" name="Marcador de posición de imagen 53">
            <a:extLst>
              <a:ext uri="{FF2B5EF4-FFF2-40B4-BE49-F238E27FC236}">
                <a16:creationId xmlns:a16="http://schemas.microsoft.com/office/drawing/2014/main" id="{151266A0-2320-EB73-D672-99EDF346A74A}"/>
              </a:ext>
            </a:extLst>
          </p:cNvPr>
          <p:cNvSpPr>
            <a:spLocks noGrp="1"/>
          </p:cNvSpPr>
          <p:nvPr>
            <p:ph type="pic" sz="quarter" idx="19" hasCustomPrompt="1"/>
          </p:nvPr>
        </p:nvSpPr>
        <p:spPr>
          <a:xfrm>
            <a:off x="645085" y="4220008"/>
            <a:ext cx="2083547" cy="2111375"/>
          </a:xfrm>
        </p:spPr>
        <p:txBody>
          <a:bodyPr/>
          <a:lstStyle>
            <a:lvl1pPr marL="0" indent="0">
              <a:buNone/>
              <a:defRPr/>
            </a:lvl1pPr>
          </a:lstStyle>
          <a:p>
            <a:r>
              <a:rPr lang="en-GB" dirty="0"/>
              <a:t>Image</a:t>
            </a:r>
          </a:p>
        </p:txBody>
      </p:sp>
      <p:sp>
        <p:nvSpPr>
          <p:cNvPr id="56" name="Marcador de posición de imagen 53">
            <a:extLst>
              <a:ext uri="{FF2B5EF4-FFF2-40B4-BE49-F238E27FC236}">
                <a16:creationId xmlns:a16="http://schemas.microsoft.com/office/drawing/2014/main" id="{8851EEDC-191B-4BA4-E619-E75F8E5B6616}"/>
              </a:ext>
            </a:extLst>
          </p:cNvPr>
          <p:cNvSpPr>
            <a:spLocks noGrp="1"/>
          </p:cNvSpPr>
          <p:nvPr>
            <p:ph type="pic" sz="quarter" idx="20" hasCustomPrompt="1"/>
          </p:nvPr>
        </p:nvSpPr>
        <p:spPr>
          <a:xfrm>
            <a:off x="6351867" y="1895446"/>
            <a:ext cx="2083547" cy="2111375"/>
          </a:xfrm>
        </p:spPr>
        <p:txBody>
          <a:bodyPr/>
          <a:lstStyle>
            <a:lvl1pPr marL="0" indent="0">
              <a:buNone/>
              <a:defRPr/>
            </a:lvl1pPr>
          </a:lstStyle>
          <a:p>
            <a:r>
              <a:rPr lang="en-GB" dirty="0"/>
              <a:t>Image</a:t>
            </a:r>
          </a:p>
        </p:txBody>
      </p:sp>
      <p:sp>
        <p:nvSpPr>
          <p:cNvPr id="57" name="Marcador de posición de imagen 53">
            <a:extLst>
              <a:ext uri="{FF2B5EF4-FFF2-40B4-BE49-F238E27FC236}">
                <a16:creationId xmlns:a16="http://schemas.microsoft.com/office/drawing/2014/main" id="{A36A096A-9CD2-66E6-D3B5-03A477BB2270}"/>
              </a:ext>
            </a:extLst>
          </p:cNvPr>
          <p:cNvSpPr>
            <a:spLocks noGrp="1"/>
          </p:cNvSpPr>
          <p:nvPr>
            <p:ph type="pic" sz="quarter" idx="21" hasCustomPrompt="1"/>
          </p:nvPr>
        </p:nvSpPr>
        <p:spPr>
          <a:xfrm>
            <a:off x="6268666" y="4188903"/>
            <a:ext cx="2083547" cy="2111375"/>
          </a:xfrm>
        </p:spPr>
        <p:txBody>
          <a:bodyPr/>
          <a:lstStyle>
            <a:lvl1pPr marL="0" indent="0">
              <a:buNone/>
              <a:defRPr/>
            </a:lvl1pPr>
          </a:lstStyle>
          <a:p>
            <a:r>
              <a:rPr lang="en-GB" dirty="0"/>
              <a:t>Image</a:t>
            </a:r>
          </a:p>
        </p:txBody>
      </p:sp>
      <p:sp>
        <p:nvSpPr>
          <p:cNvPr id="2" name="Marcador de contenido 23">
            <a:extLst>
              <a:ext uri="{FF2B5EF4-FFF2-40B4-BE49-F238E27FC236}">
                <a16:creationId xmlns:a16="http://schemas.microsoft.com/office/drawing/2014/main" id="{4FD1A5B1-54C6-1DA6-00A5-84E3CBCA15F7}"/>
              </a:ext>
            </a:extLst>
          </p:cNvPr>
          <p:cNvSpPr>
            <a:spLocks noGrp="1"/>
          </p:cNvSpPr>
          <p:nvPr>
            <p:ph sz="quarter" idx="22" hasCustomPrompt="1"/>
          </p:nvPr>
        </p:nvSpPr>
        <p:spPr>
          <a:xfrm>
            <a:off x="606982" y="6416694"/>
            <a:ext cx="4733738" cy="362519"/>
          </a:xfrm>
        </p:spPr>
        <p:txBody>
          <a:bodyPr>
            <a:noAutofit/>
          </a:bodyPr>
          <a:lstStyle>
            <a:lvl1pPr marL="0" indent="0">
              <a:buNone/>
              <a:defRPr sz="2000"/>
            </a:lvl1pPr>
            <a:lvl2pPr marL="457200" indent="0">
              <a:buFont typeface="Arial" panose="020B0604020202020204" pitchFamily="34" charset="0"/>
              <a:buNone/>
              <a:defRPr sz="2000"/>
            </a:lvl2pPr>
          </a:lstStyle>
          <a:p>
            <a:pPr lvl="0"/>
            <a:r>
              <a:rPr lang="en-GB" dirty="0"/>
              <a:t>#Hashtag (if any)</a:t>
            </a:r>
          </a:p>
        </p:txBody>
      </p:sp>
    </p:spTree>
    <p:extLst>
      <p:ext uri="{BB962C8B-B14F-4D97-AF65-F5344CB8AC3E}">
        <p14:creationId xmlns:p14="http://schemas.microsoft.com/office/powerpoint/2010/main" val="32580886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peaker with image + bio">
    <p:spTree>
      <p:nvGrpSpPr>
        <p:cNvPr id="1" name=""/>
        <p:cNvGrpSpPr/>
        <p:nvPr/>
      </p:nvGrpSpPr>
      <p:grpSpPr>
        <a:xfrm>
          <a:off x="0" y="0"/>
          <a:ext cx="0" cy="0"/>
          <a:chOff x="0" y="0"/>
          <a:chExt cx="0" cy="0"/>
        </a:xfrm>
      </p:grpSpPr>
      <p:pic>
        <p:nvPicPr>
          <p:cNvPr id="3" name="Imagen 2" descr="Light blue background with EDF logo at the left top side of the slide">
            <a:extLst>
              <a:ext uri="{FF2B5EF4-FFF2-40B4-BE49-F238E27FC236}">
                <a16:creationId xmlns:a16="http://schemas.microsoft.com/office/drawing/2014/main" id="{D2CD3F7B-CBB7-A853-C9BE-129480364268}"/>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Título 1">
            <a:extLst>
              <a:ext uri="{FF2B5EF4-FFF2-40B4-BE49-F238E27FC236}">
                <a16:creationId xmlns:a16="http://schemas.microsoft.com/office/drawing/2014/main" id="{3CF24CA5-9F55-BD96-551C-A3D29CB8DD26}"/>
              </a:ext>
            </a:extLst>
          </p:cNvPr>
          <p:cNvSpPr>
            <a:spLocks noGrp="1"/>
          </p:cNvSpPr>
          <p:nvPr>
            <p:ph type="title" hasCustomPrompt="1"/>
          </p:nvPr>
        </p:nvSpPr>
        <p:spPr>
          <a:xfrm>
            <a:off x="1913964" y="672562"/>
            <a:ext cx="6853512" cy="537594"/>
          </a:xfrm>
        </p:spPr>
        <p:txBody>
          <a:bodyPr>
            <a:normAutofit/>
          </a:bodyPr>
          <a:lstStyle>
            <a:lvl1pPr>
              <a:defRPr sz="3200" b="1">
                <a:solidFill>
                  <a:srgbClr val="0B5F8E"/>
                </a:solidFill>
                <a:latin typeface="Arial" panose="020B0604020202020204" pitchFamily="34" charset="0"/>
                <a:cs typeface="Arial" panose="020B0604020202020204" pitchFamily="34" charset="0"/>
              </a:defRPr>
            </a:lvl1pPr>
          </a:lstStyle>
          <a:p>
            <a:r>
              <a:rPr lang="es-ES" dirty="0" err="1"/>
              <a:t>Title</a:t>
            </a:r>
            <a:r>
              <a:rPr lang="es-ES" dirty="0"/>
              <a:t> </a:t>
            </a:r>
            <a:r>
              <a:rPr lang="es-ES" dirty="0" err="1"/>
              <a:t>of</a:t>
            </a:r>
            <a:r>
              <a:rPr lang="es-ES" dirty="0"/>
              <a:t> </a:t>
            </a:r>
            <a:r>
              <a:rPr lang="es-ES" dirty="0" err="1"/>
              <a:t>the</a:t>
            </a:r>
            <a:r>
              <a:rPr lang="es-ES" dirty="0"/>
              <a:t> </a:t>
            </a:r>
            <a:r>
              <a:rPr lang="es-ES" dirty="0" err="1"/>
              <a:t>slide</a:t>
            </a:r>
            <a:endParaRPr lang="en-GB" dirty="0"/>
          </a:p>
        </p:txBody>
      </p:sp>
      <p:sp>
        <p:nvSpPr>
          <p:cNvPr id="16" name="Marcador de contenido 2">
            <a:extLst>
              <a:ext uri="{FF2B5EF4-FFF2-40B4-BE49-F238E27FC236}">
                <a16:creationId xmlns:a16="http://schemas.microsoft.com/office/drawing/2014/main" id="{CCA4B2CE-BEB0-CDEC-67F5-3CA6E74DA6F3}"/>
              </a:ext>
            </a:extLst>
          </p:cNvPr>
          <p:cNvSpPr>
            <a:spLocks noGrp="1"/>
          </p:cNvSpPr>
          <p:nvPr>
            <p:ph idx="1" hasCustomPrompt="1"/>
          </p:nvPr>
        </p:nvSpPr>
        <p:spPr>
          <a:xfrm>
            <a:off x="732793" y="1689452"/>
            <a:ext cx="10764442" cy="725750"/>
          </a:xfrm>
        </p:spPr>
        <p:txBody>
          <a:bodyPr>
            <a:noAutofit/>
          </a:bodyPr>
          <a:lstStyle>
            <a:lvl1pPr marL="0" indent="0" algn="l">
              <a:lnSpc>
                <a:spcPct val="150000"/>
              </a:lnSpc>
              <a:buClr>
                <a:srgbClr val="0B5F8E"/>
              </a:buClr>
              <a:buFont typeface="Arial" panose="020B0604020202020204" pitchFamily="34" charset="0"/>
              <a:buNone/>
              <a:defRPr sz="2800" b="1">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err="1"/>
              <a:t>Name</a:t>
            </a:r>
            <a:r>
              <a:rPr lang="es-ES" dirty="0"/>
              <a:t> </a:t>
            </a:r>
            <a:r>
              <a:rPr lang="es-ES" dirty="0" err="1"/>
              <a:t>Surname</a:t>
            </a:r>
            <a:r>
              <a:rPr lang="es-ES" dirty="0"/>
              <a:t>, Role - </a:t>
            </a:r>
            <a:r>
              <a:rPr lang="es-ES" dirty="0" err="1"/>
              <a:t>Organisation</a:t>
            </a:r>
            <a:endParaRPr lang="es-ES" dirty="0"/>
          </a:p>
        </p:txBody>
      </p:sp>
      <p:sp>
        <p:nvSpPr>
          <p:cNvPr id="17" name="Marcador de contenido 2">
            <a:extLst>
              <a:ext uri="{FF2B5EF4-FFF2-40B4-BE49-F238E27FC236}">
                <a16:creationId xmlns:a16="http://schemas.microsoft.com/office/drawing/2014/main" id="{A472EB63-803C-6C6F-8C91-086665ABCD8F}"/>
              </a:ext>
            </a:extLst>
          </p:cNvPr>
          <p:cNvSpPr>
            <a:spLocks noGrp="1"/>
          </p:cNvSpPr>
          <p:nvPr>
            <p:ph idx="10" hasCustomPrompt="1"/>
          </p:nvPr>
        </p:nvSpPr>
        <p:spPr>
          <a:xfrm>
            <a:off x="4129088" y="2586038"/>
            <a:ext cx="7502618" cy="3768122"/>
          </a:xfrm>
        </p:spPr>
        <p:txBody>
          <a:bodyPr>
            <a:noAutofit/>
          </a:bodyPr>
          <a:lstStyle>
            <a:lvl1pPr marL="0" indent="0" algn="l">
              <a:lnSpc>
                <a:spcPct val="100000"/>
              </a:lnSpc>
              <a:buClr>
                <a:srgbClr val="0B5F8E"/>
              </a:buClr>
              <a:buFont typeface="Arial" panose="020B0604020202020204" pitchFamily="34" charset="0"/>
              <a:buNone/>
              <a:defRPr sz="2400" b="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err="1"/>
              <a:t>Brief</a:t>
            </a:r>
            <a:r>
              <a:rPr lang="es-ES" dirty="0"/>
              <a:t> </a:t>
            </a:r>
            <a:r>
              <a:rPr lang="es-ES" dirty="0" err="1"/>
              <a:t>biography</a:t>
            </a:r>
            <a:endParaRPr lang="es-ES" dirty="0"/>
          </a:p>
        </p:txBody>
      </p:sp>
      <p:sp>
        <p:nvSpPr>
          <p:cNvPr id="18" name="Marcador de contenido 2">
            <a:extLst>
              <a:ext uri="{FF2B5EF4-FFF2-40B4-BE49-F238E27FC236}">
                <a16:creationId xmlns:a16="http://schemas.microsoft.com/office/drawing/2014/main" id="{AE9721D5-6DE2-3A7F-27CC-A64142A6B2F1}"/>
              </a:ext>
            </a:extLst>
          </p:cNvPr>
          <p:cNvSpPr>
            <a:spLocks noGrp="1"/>
          </p:cNvSpPr>
          <p:nvPr>
            <p:ph idx="11" hasCustomPrompt="1"/>
          </p:nvPr>
        </p:nvSpPr>
        <p:spPr>
          <a:xfrm>
            <a:off x="400048" y="6354160"/>
            <a:ext cx="3805518" cy="442299"/>
          </a:xfrm>
        </p:spPr>
        <p:txBody>
          <a:bodyPr>
            <a:noAutofit/>
          </a:bodyPr>
          <a:lstStyle>
            <a:lvl1pPr marL="0" indent="0" algn="l">
              <a:lnSpc>
                <a:spcPct val="150000"/>
              </a:lnSpc>
              <a:buClr>
                <a:srgbClr val="0B5F8E"/>
              </a:buClr>
              <a:buFont typeface="Arial" panose="020B0604020202020204" pitchFamily="34" charset="0"/>
              <a:buNone/>
              <a:defRPr sz="2000" b="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#Hashtag (</a:t>
            </a:r>
            <a:r>
              <a:rPr lang="es-ES" dirty="0" err="1"/>
              <a:t>if</a:t>
            </a:r>
            <a:r>
              <a:rPr lang="es-ES" dirty="0"/>
              <a:t> </a:t>
            </a:r>
            <a:r>
              <a:rPr lang="es-ES" dirty="0" err="1"/>
              <a:t>any</a:t>
            </a:r>
            <a:r>
              <a:rPr lang="es-ES" dirty="0"/>
              <a:t>)</a:t>
            </a:r>
          </a:p>
        </p:txBody>
      </p:sp>
      <p:sp>
        <p:nvSpPr>
          <p:cNvPr id="22" name="Marcador de posición de imagen 21">
            <a:extLst>
              <a:ext uri="{FF2B5EF4-FFF2-40B4-BE49-F238E27FC236}">
                <a16:creationId xmlns:a16="http://schemas.microsoft.com/office/drawing/2014/main" id="{F97C5143-258C-ED92-824E-3EE4A3B04116}"/>
              </a:ext>
            </a:extLst>
          </p:cNvPr>
          <p:cNvSpPr>
            <a:spLocks noGrp="1"/>
          </p:cNvSpPr>
          <p:nvPr>
            <p:ph type="pic" sz="quarter" idx="13" hasCustomPrompt="1"/>
          </p:nvPr>
        </p:nvSpPr>
        <p:spPr>
          <a:xfrm>
            <a:off x="400048" y="2711925"/>
            <a:ext cx="3571876" cy="3597286"/>
          </a:xfrm>
        </p:spPr>
        <p:txBody>
          <a:bodyPr>
            <a:noAutofit/>
          </a:bodyPr>
          <a:lstStyle>
            <a:lvl1pPr marL="0" indent="0" algn="ctr">
              <a:buNone/>
              <a:defRPr/>
            </a:lvl1pPr>
          </a:lstStyle>
          <a:p>
            <a:r>
              <a:rPr lang="en-GB" dirty="0"/>
              <a:t>Image</a:t>
            </a:r>
          </a:p>
        </p:txBody>
      </p:sp>
    </p:spTree>
    <p:extLst>
      <p:ext uri="{BB962C8B-B14F-4D97-AF65-F5344CB8AC3E}">
        <p14:creationId xmlns:p14="http://schemas.microsoft.com/office/powerpoint/2010/main" val="27756174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ist items ">
    <p:spTree>
      <p:nvGrpSpPr>
        <p:cNvPr id="1" name=""/>
        <p:cNvGrpSpPr/>
        <p:nvPr/>
      </p:nvGrpSpPr>
      <p:grpSpPr>
        <a:xfrm>
          <a:off x="0" y="0"/>
          <a:ext cx="0" cy="0"/>
          <a:chOff x="0" y="0"/>
          <a:chExt cx="0" cy="0"/>
        </a:xfrm>
      </p:grpSpPr>
      <p:pic>
        <p:nvPicPr>
          <p:cNvPr id="7" name="Imagen 6" descr="White and light blue background with EDF logo at the right top side of the slide">
            <a:extLst>
              <a:ext uri="{FF2B5EF4-FFF2-40B4-BE49-F238E27FC236}">
                <a16:creationId xmlns:a16="http://schemas.microsoft.com/office/drawing/2014/main" id="{5C045F7B-B928-BE69-5B96-8C4EDFB173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Marcador de texto 8">
            <a:extLst>
              <a:ext uri="{FF2B5EF4-FFF2-40B4-BE49-F238E27FC236}">
                <a16:creationId xmlns:a16="http://schemas.microsoft.com/office/drawing/2014/main" id="{111BC10A-B42D-B069-CD52-44C67CB9C575}"/>
              </a:ext>
            </a:extLst>
          </p:cNvPr>
          <p:cNvSpPr>
            <a:spLocks noGrp="1"/>
          </p:cNvSpPr>
          <p:nvPr>
            <p:ph type="body" sz="quarter" idx="10" hasCustomPrompt="1"/>
          </p:nvPr>
        </p:nvSpPr>
        <p:spPr>
          <a:xfrm>
            <a:off x="2043953" y="605212"/>
            <a:ext cx="6292850" cy="578129"/>
          </a:xfrm>
        </p:spPr>
        <p:txBody>
          <a:bodyPr>
            <a:noAutofit/>
          </a:bodyPr>
          <a:lstStyle>
            <a:lvl1pPr marL="0" indent="0">
              <a:buNone/>
              <a:defRPr sz="3200" b="1">
                <a:solidFill>
                  <a:srgbClr val="0B5F8E"/>
                </a:solidFill>
              </a:defRPr>
            </a:lvl1pPr>
          </a:lstStyle>
          <a:p>
            <a:pPr lvl="0"/>
            <a:r>
              <a:rPr lang="es-ES" dirty="0" err="1"/>
              <a:t>Title</a:t>
            </a:r>
            <a:r>
              <a:rPr lang="es-ES" dirty="0"/>
              <a:t> </a:t>
            </a:r>
            <a:r>
              <a:rPr lang="es-ES" dirty="0" err="1"/>
              <a:t>of</a:t>
            </a:r>
            <a:r>
              <a:rPr lang="es-ES" dirty="0"/>
              <a:t> </a:t>
            </a:r>
            <a:r>
              <a:rPr lang="es-ES" dirty="0" err="1"/>
              <a:t>the</a:t>
            </a:r>
            <a:r>
              <a:rPr lang="es-ES" dirty="0"/>
              <a:t> </a:t>
            </a:r>
            <a:r>
              <a:rPr lang="es-ES" dirty="0" err="1"/>
              <a:t>slide</a:t>
            </a:r>
            <a:endParaRPr lang="en-GB" dirty="0"/>
          </a:p>
        </p:txBody>
      </p:sp>
      <p:sp>
        <p:nvSpPr>
          <p:cNvPr id="11" name="Marcador de contenido 10">
            <a:extLst>
              <a:ext uri="{FF2B5EF4-FFF2-40B4-BE49-F238E27FC236}">
                <a16:creationId xmlns:a16="http://schemas.microsoft.com/office/drawing/2014/main" id="{88732F2F-36F0-F2D2-0796-5534E06018A4}"/>
              </a:ext>
            </a:extLst>
          </p:cNvPr>
          <p:cNvSpPr>
            <a:spLocks noGrp="1"/>
          </p:cNvSpPr>
          <p:nvPr>
            <p:ph sz="quarter" idx="11" hasCustomPrompt="1"/>
          </p:nvPr>
        </p:nvSpPr>
        <p:spPr>
          <a:xfrm>
            <a:off x="901700" y="2447926"/>
            <a:ext cx="3118971" cy="429746"/>
          </a:xfrm>
        </p:spPr>
        <p:txBody>
          <a:bodyPr>
            <a:noAutofit/>
          </a:bodyPr>
          <a:lstStyle>
            <a:lvl1pPr marL="0" indent="0" algn="ctr">
              <a:buNone/>
              <a:defRPr sz="2800" b="1"/>
            </a:lvl1pPr>
          </a:lstStyle>
          <a:p>
            <a:pPr lvl="0"/>
            <a:r>
              <a:rPr lang="en-GB" dirty="0"/>
              <a:t>Name Surname</a:t>
            </a:r>
          </a:p>
        </p:txBody>
      </p:sp>
      <p:sp>
        <p:nvSpPr>
          <p:cNvPr id="12" name="Marcador de contenido 10">
            <a:extLst>
              <a:ext uri="{FF2B5EF4-FFF2-40B4-BE49-F238E27FC236}">
                <a16:creationId xmlns:a16="http://schemas.microsoft.com/office/drawing/2014/main" id="{BA6C30B1-C471-EEDA-5817-E339601A30BB}"/>
              </a:ext>
            </a:extLst>
          </p:cNvPr>
          <p:cNvSpPr>
            <a:spLocks noGrp="1"/>
          </p:cNvSpPr>
          <p:nvPr>
            <p:ph sz="quarter" idx="12" hasCustomPrompt="1"/>
          </p:nvPr>
        </p:nvSpPr>
        <p:spPr>
          <a:xfrm>
            <a:off x="4671358" y="2447926"/>
            <a:ext cx="3118971" cy="429746"/>
          </a:xfrm>
        </p:spPr>
        <p:txBody>
          <a:bodyPr>
            <a:noAutofit/>
          </a:bodyPr>
          <a:lstStyle>
            <a:lvl1pPr marL="0" indent="0" algn="ctr">
              <a:buNone/>
              <a:defRPr sz="2800" b="1"/>
            </a:lvl1pPr>
          </a:lstStyle>
          <a:p>
            <a:pPr lvl="0"/>
            <a:r>
              <a:rPr lang="en-GB" dirty="0"/>
              <a:t>Name Surname</a:t>
            </a:r>
          </a:p>
        </p:txBody>
      </p:sp>
      <p:sp>
        <p:nvSpPr>
          <p:cNvPr id="13" name="Marcador de contenido 10">
            <a:extLst>
              <a:ext uri="{FF2B5EF4-FFF2-40B4-BE49-F238E27FC236}">
                <a16:creationId xmlns:a16="http://schemas.microsoft.com/office/drawing/2014/main" id="{4F0E3614-906C-E5FC-8D9C-32CDC5F48B13}"/>
              </a:ext>
            </a:extLst>
          </p:cNvPr>
          <p:cNvSpPr>
            <a:spLocks noGrp="1"/>
          </p:cNvSpPr>
          <p:nvPr>
            <p:ph sz="quarter" idx="13" hasCustomPrompt="1"/>
          </p:nvPr>
        </p:nvSpPr>
        <p:spPr>
          <a:xfrm>
            <a:off x="8441016" y="2447926"/>
            <a:ext cx="3118971" cy="429746"/>
          </a:xfrm>
        </p:spPr>
        <p:txBody>
          <a:bodyPr>
            <a:noAutofit/>
          </a:bodyPr>
          <a:lstStyle>
            <a:lvl1pPr marL="0" indent="0" algn="ctr">
              <a:buNone/>
              <a:defRPr sz="2800" b="1"/>
            </a:lvl1pPr>
          </a:lstStyle>
          <a:p>
            <a:pPr lvl="0"/>
            <a:r>
              <a:rPr lang="en-GB" dirty="0"/>
              <a:t>Name Surname</a:t>
            </a:r>
          </a:p>
        </p:txBody>
      </p:sp>
      <p:sp>
        <p:nvSpPr>
          <p:cNvPr id="14" name="Marcador de contenido 10">
            <a:extLst>
              <a:ext uri="{FF2B5EF4-FFF2-40B4-BE49-F238E27FC236}">
                <a16:creationId xmlns:a16="http://schemas.microsoft.com/office/drawing/2014/main" id="{0EE98733-BA30-4585-0D58-F643251F27DD}"/>
              </a:ext>
            </a:extLst>
          </p:cNvPr>
          <p:cNvSpPr>
            <a:spLocks noGrp="1"/>
          </p:cNvSpPr>
          <p:nvPr>
            <p:ph sz="quarter" idx="14" hasCustomPrompt="1"/>
          </p:nvPr>
        </p:nvSpPr>
        <p:spPr>
          <a:xfrm>
            <a:off x="2622922" y="4652963"/>
            <a:ext cx="3118971" cy="429746"/>
          </a:xfrm>
        </p:spPr>
        <p:txBody>
          <a:bodyPr>
            <a:noAutofit/>
          </a:bodyPr>
          <a:lstStyle>
            <a:lvl1pPr marL="0" indent="0" algn="ctr">
              <a:buNone/>
              <a:defRPr sz="2800" b="1"/>
            </a:lvl1pPr>
          </a:lstStyle>
          <a:p>
            <a:pPr lvl="0"/>
            <a:r>
              <a:rPr lang="en-GB" dirty="0"/>
              <a:t>Name Surname</a:t>
            </a:r>
          </a:p>
        </p:txBody>
      </p:sp>
      <p:sp>
        <p:nvSpPr>
          <p:cNvPr id="15" name="Marcador de contenido 10">
            <a:extLst>
              <a:ext uri="{FF2B5EF4-FFF2-40B4-BE49-F238E27FC236}">
                <a16:creationId xmlns:a16="http://schemas.microsoft.com/office/drawing/2014/main" id="{25EAE6BA-2934-BEC3-D2DD-1AB16D962C97}"/>
              </a:ext>
            </a:extLst>
          </p:cNvPr>
          <p:cNvSpPr>
            <a:spLocks noGrp="1"/>
          </p:cNvSpPr>
          <p:nvPr>
            <p:ph sz="quarter" idx="15" hasCustomPrompt="1"/>
          </p:nvPr>
        </p:nvSpPr>
        <p:spPr>
          <a:xfrm>
            <a:off x="6338793" y="4652963"/>
            <a:ext cx="3118971" cy="429746"/>
          </a:xfrm>
        </p:spPr>
        <p:txBody>
          <a:bodyPr>
            <a:noAutofit/>
          </a:bodyPr>
          <a:lstStyle>
            <a:lvl1pPr marL="0" indent="0" algn="ctr">
              <a:buNone/>
              <a:defRPr sz="2400" b="1"/>
            </a:lvl1pPr>
          </a:lstStyle>
          <a:p>
            <a:pPr lvl="0"/>
            <a:r>
              <a:rPr lang="en-GB" dirty="0"/>
              <a:t>Name Surname</a:t>
            </a:r>
          </a:p>
        </p:txBody>
      </p:sp>
      <p:sp>
        <p:nvSpPr>
          <p:cNvPr id="16" name="Marcador de contenido 10">
            <a:extLst>
              <a:ext uri="{FF2B5EF4-FFF2-40B4-BE49-F238E27FC236}">
                <a16:creationId xmlns:a16="http://schemas.microsoft.com/office/drawing/2014/main" id="{0CEA6E57-95CB-8EC7-2489-B411F52333D9}"/>
              </a:ext>
            </a:extLst>
          </p:cNvPr>
          <p:cNvSpPr>
            <a:spLocks noGrp="1"/>
          </p:cNvSpPr>
          <p:nvPr>
            <p:ph sz="quarter" idx="16" hasCustomPrompt="1"/>
          </p:nvPr>
        </p:nvSpPr>
        <p:spPr>
          <a:xfrm>
            <a:off x="901699" y="3040294"/>
            <a:ext cx="3118971" cy="913140"/>
          </a:xfrm>
        </p:spPr>
        <p:txBody>
          <a:bodyPr>
            <a:noAutofit/>
          </a:bodyPr>
          <a:lstStyle>
            <a:lvl1pPr marL="0" indent="0" algn="ctr">
              <a:buNone/>
              <a:defRPr sz="2400" b="0"/>
            </a:lvl1pPr>
          </a:lstStyle>
          <a:p>
            <a:pPr lvl="0"/>
            <a:r>
              <a:rPr lang="en-GB" dirty="0"/>
              <a:t>Role</a:t>
            </a:r>
            <a:br>
              <a:rPr lang="en-GB" dirty="0"/>
            </a:br>
            <a:r>
              <a:rPr lang="en-GB" dirty="0"/>
              <a:t>Organisations</a:t>
            </a:r>
          </a:p>
        </p:txBody>
      </p:sp>
      <p:sp>
        <p:nvSpPr>
          <p:cNvPr id="17" name="Marcador de contenido 10">
            <a:extLst>
              <a:ext uri="{FF2B5EF4-FFF2-40B4-BE49-F238E27FC236}">
                <a16:creationId xmlns:a16="http://schemas.microsoft.com/office/drawing/2014/main" id="{4CC461DF-4EAF-A22F-2EF3-F6FC69677FBA}"/>
              </a:ext>
            </a:extLst>
          </p:cNvPr>
          <p:cNvSpPr>
            <a:spLocks noGrp="1"/>
          </p:cNvSpPr>
          <p:nvPr>
            <p:ph sz="quarter" idx="17" hasCustomPrompt="1"/>
          </p:nvPr>
        </p:nvSpPr>
        <p:spPr>
          <a:xfrm>
            <a:off x="4671357" y="3068444"/>
            <a:ext cx="3118971" cy="913140"/>
          </a:xfrm>
        </p:spPr>
        <p:txBody>
          <a:bodyPr>
            <a:noAutofit/>
          </a:bodyPr>
          <a:lstStyle>
            <a:lvl1pPr marL="0" indent="0" algn="ctr">
              <a:buNone/>
              <a:defRPr sz="2400" b="0"/>
            </a:lvl1pPr>
          </a:lstStyle>
          <a:p>
            <a:pPr lvl="0"/>
            <a:r>
              <a:rPr lang="en-GB" dirty="0"/>
              <a:t>Role</a:t>
            </a:r>
            <a:br>
              <a:rPr lang="en-GB" dirty="0"/>
            </a:br>
            <a:r>
              <a:rPr lang="en-GB" dirty="0"/>
              <a:t>Organisations</a:t>
            </a:r>
          </a:p>
        </p:txBody>
      </p:sp>
      <p:sp>
        <p:nvSpPr>
          <p:cNvPr id="18" name="Marcador de contenido 10">
            <a:extLst>
              <a:ext uri="{FF2B5EF4-FFF2-40B4-BE49-F238E27FC236}">
                <a16:creationId xmlns:a16="http://schemas.microsoft.com/office/drawing/2014/main" id="{01A12F18-5D96-3743-749D-D6D38AFF1472}"/>
              </a:ext>
            </a:extLst>
          </p:cNvPr>
          <p:cNvSpPr>
            <a:spLocks noGrp="1"/>
          </p:cNvSpPr>
          <p:nvPr>
            <p:ph sz="quarter" idx="18" hasCustomPrompt="1"/>
          </p:nvPr>
        </p:nvSpPr>
        <p:spPr>
          <a:xfrm>
            <a:off x="8441016" y="3092481"/>
            <a:ext cx="3118971" cy="913140"/>
          </a:xfrm>
        </p:spPr>
        <p:txBody>
          <a:bodyPr>
            <a:noAutofit/>
          </a:bodyPr>
          <a:lstStyle>
            <a:lvl1pPr marL="0" indent="0" algn="ctr">
              <a:buNone/>
              <a:defRPr sz="2400" b="0"/>
            </a:lvl1pPr>
          </a:lstStyle>
          <a:p>
            <a:pPr lvl="0"/>
            <a:r>
              <a:rPr lang="en-GB" dirty="0"/>
              <a:t>Role</a:t>
            </a:r>
            <a:br>
              <a:rPr lang="en-GB" dirty="0"/>
            </a:br>
            <a:r>
              <a:rPr lang="en-GB" dirty="0"/>
              <a:t>Organisations</a:t>
            </a:r>
          </a:p>
        </p:txBody>
      </p:sp>
      <p:sp>
        <p:nvSpPr>
          <p:cNvPr id="19" name="Marcador de contenido 10">
            <a:extLst>
              <a:ext uri="{FF2B5EF4-FFF2-40B4-BE49-F238E27FC236}">
                <a16:creationId xmlns:a16="http://schemas.microsoft.com/office/drawing/2014/main" id="{04D53C74-99D1-9504-3915-4CD6633F2A79}"/>
              </a:ext>
            </a:extLst>
          </p:cNvPr>
          <p:cNvSpPr>
            <a:spLocks noGrp="1"/>
          </p:cNvSpPr>
          <p:nvPr>
            <p:ph sz="quarter" idx="19" hasCustomPrompt="1"/>
          </p:nvPr>
        </p:nvSpPr>
        <p:spPr>
          <a:xfrm>
            <a:off x="2622922" y="5256760"/>
            <a:ext cx="3118971" cy="913140"/>
          </a:xfrm>
        </p:spPr>
        <p:txBody>
          <a:bodyPr>
            <a:noAutofit/>
          </a:bodyPr>
          <a:lstStyle>
            <a:lvl1pPr marL="0" indent="0" algn="ctr">
              <a:buNone/>
              <a:defRPr sz="2400" b="0"/>
            </a:lvl1pPr>
          </a:lstStyle>
          <a:p>
            <a:pPr lvl="0"/>
            <a:r>
              <a:rPr lang="en-GB" dirty="0"/>
              <a:t>Role</a:t>
            </a:r>
            <a:br>
              <a:rPr lang="en-GB" dirty="0"/>
            </a:br>
            <a:r>
              <a:rPr lang="en-GB" dirty="0"/>
              <a:t>Organisations</a:t>
            </a:r>
          </a:p>
        </p:txBody>
      </p:sp>
      <p:sp>
        <p:nvSpPr>
          <p:cNvPr id="20" name="Marcador de contenido 10">
            <a:extLst>
              <a:ext uri="{FF2B5EF4-FFF2-40B4-BE49-F238E27FC236}">
                <a16:creationId xmlns:a16="http://schemas.microsoft.com/office/drawing/2014/main" id="{F6C36C4F-8581-3B36-7B7F-6E7FC4F063A3}"/>
              </a:ext>
            </a:extLst>
          </p:cNvPr>
          <p:cNvSpPr>
            <a:spLocks noGrp="1"/>
          </p:cNvSpPr>
          <p:nvPr>
            <p:ph sz="quarter" idx="20" hasCustomPrompt="1"/>
          </p:nvPr>
        </p:nvSpPr>
        <p:spPr>
          <a:xfrm>
            <a:off x="6338792" y="5216324"/>
            <a:ext cx="3118971" cy="913140"/>
          </a:xfrm>
        </p:spPr>
        <p:txBody>
          <a:bodyPr>
            <a:noAutofit/>
          </a:bodyPr>
          <a:lstStyle>
            <a:lvl1pPr marL="0" indent="0" algn="ctr">
              <a:buNone/>
              <a:defRPr sz="2400" b="0"/>
            </a:lvl1pPr>
          </a:lstStyle>
          <a:p>
            <a:pPr lvl="0"/>
            <a:r>
              <a:rPr lang="en-GB" dirty="0"/>
              <a:t>Role</a:t>
            </a:r>
            <a:br>
              <a:rPr lang="en-GB" dirty="0"/>
            </a:br>
            <a:r>
              <a:rPr lang="en-GB" dirty="0"/>
              <a:t>Organisations</a:t>
            </a:r>
          </a:p>
        </p:txBody>
      </p:sp>
      <p:sp>
        <p:nvSpPr>
          <p:cNvPr id="2" name="Marcador de contenido 2">
            <a:extLst>
              <a:ext uri="{FF2B5EF4-FFF2-40B4-BE49-F238E27FC236}">
                <a16:creationId xmlns:a16="http://schemas.microsoft.com/office/drawing/2014/main" id="{690DA92D-BB74-FDB0-EAFC-795F55380834}"/>
              </a:ext>
            </a:extLst>
          </p:cNvPr>
          <p:cNvSpPr>
            <a:spLocks noGrp="1"/>
          </p:cNvSpPr>
          <p:nvPr>
            <p:ph idx="21" hasCustomPrompt="1"/>
          </p:nvPr>
        </p:nvSpPr>
        <p:spPr>
          <a:xfrm>
            <a:off x="720163" y="6343951"/>
            <a:ext cx="3805518" cy="442299"/>
          </a:xfrm>
        </p:spPr>
        <p:txBody>
          <a:bodyPr>
            <a:noAutofit/>
          </a:bodyPr>
          <a:lstStyle>
            <a:lvl1pPr marL="0" indent="0" algn="l">
              <a:lnSpc>
                <a:spcPct val="150000"/>
              </a:lnSpc>
              <a:buClr>
                <a:srgbClr val="0B5F8E"/>
              </a:buClr>
              <a:buFont typeface="Arial" panose="020B0604020202020204" pitchFamily="34" charset="0"/>
              <a:buNone/>
              <a:defRPr sz="2000" b="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#Hashtag (</a:t>
            </a:r>
            <a:r>
              <a:rPr lang="es-ES" dirty="0" err="1"/>
              <a:t>if</a:t>
            </a:r>
            <a:r>
              <a:rPr lang="es-ES" dirty="0"/>
              <a:t> </a:t>
            </a:r>
            <a:r>
              <a:rPr lang="es-ES" dirty="0" err="1"/>
              <a:t>any</a:t>
            </a:r>
            <a:r>
              <a:rPr lang="es-ES" dirty="0"/>
              <a:t>)</a:t>
            </a:r>
          </a:p>
        </p:txBody>
      </p:sp>
    </p:spTree>
    <p:extLst>
      <p:ext uri="{BB962C8B-B14F-4D97-AF65-F5344CB8AC3E}">
        <p14:creationId xmlns:p14="http://schemas.microsoft.com/office/powerpoint/2010/main" val="12838778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pic>
        <p:nvPicPr>
          <p:cNvPr id="7" name="Imagen 6" descr="Blue background with EDF logo at the centre top of the slide">
            <a:extLst>
              <a:ext uri="{FF2B5EF4-FFF2-40B4-BE49-F238E27FC236}">
                <a16:creationId xmlns:a16="http://schemas.microsoft.com/office/drawing/2014/main" id="{E08A9C16-9C71-59F4-B217-3EA2BDB042D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Marcador de texto 8">
            <a:extLst>
              <a:ext uri="{FF2B5EF4-FFF2-40B4-BE49-F238E27FC236}">
                <a16:creationId xmlns:a16="http://schemas.microsoft.com/office/drawing/2014/main" id="{EFEB93BD-4C08-93DB-15C6-82EBB7B09261}"/>
              </a:ext>
            </a:extLst>
          </p:cNvPr>
          <p:cNvSpPr>
            <a:spLocks noGrp="1"/>
          </p:cNvSpPr>
          <p:nvPr>
            <p:ph type="body" sz="quarter" idx="10" hasCustomPrompt="1"/>
          </p:nvPr>
        </p:nvSpPr>
        <p:spPr>
          <a:xfrm>
            <a:off x="2514600" y="2012247"/>
            <a:ext cx="6858000" cy="806356"/>
          </a:xfrm>
        </p:spPr>
        <p:txBody>
          <a:bodyPr>
            <a:noAutofit/>
          </a:bodyPr>
          <a:lstStyle>
            <a:lvl1pPr marL="0" indent="0" algn="ctr">
              <a:buNone/>
              <a:defRPr sz="5000" b="1">
                <a:solidFill>
                  <a:schemeClr val="bg1"/>
                </a:solidFill>
              </a:defRPr>
            </a:lvl1pPr>
            <a:lvl2pPr>
              <a:defRPr sz="4400">
                <a:solidFill>
                  <a:schemeClr val="bg1"/>
                </a:solidFill>
              </a:defRPr>
            </a:lvl2pPr>
            <a:lvl3pPr>
              <a:defRPr sz="4400">
                <a:solidFill>
                  <a:schemeClr val="bg1"/>
                </a:solidFill>
              </a:defRPr>
            </a:lvl3pPr>
            <a:lvl4pPr>
              <a:defRPr sz="4400">
                <a:solidFill>
                  <a:schemeClr val="bg1"/>
                </a:solidFill>
              </a:defRPr>
            </a:lvl4pPr>
            <a:lvl5pPr>
              <a:defRPr sz="4400">
                <a:solidFill>
                  <a:schemeClr val="bg1"/>
                </a:solidFill>
              </a:defRPr>
            </a:lvl5pPr>
          </a:lstStyle>
          <a:p>
            <a:pPr lvl="0"/>
            <a:r>
              <a:rPr lang="en-GB" dirty="0"/>
              <a:t>Thank you!</a:t>
            </a:r>
          </a:p>
        </p:txBody>
      </p:sp>
      <p:sp>
        <p:nvSpPr>
          <p:cNvPr id="10" name="Marcador de texto 8">
            <a:extLst>
              <a:ext uri="{FF2B5EF4-FFF2-40B4-BE49-F238E27FC236}">
                <a16:creationId xmlns:a16="http://schemas.microsoft.com/office/drawing/2014/main" id="{71A3EE32-FD33-89D5-AD35-153B0C121DB8}"/>
              </a:ext>
            </a:extLst>
          </p:cNvPr>
          <p:cNvSpPr>
            <a:spLocks noGrp="1"/>
          </p:cNvSpPr>
          <p:nvPr>
            <p:ph type="body" sz="quarter" idx="11" hasCustomPrompt="1"/>
          </p:nvPr>
        </p:nvSpPr>
        <p:spPr>
          <a:xfrm>
            <a:off x="2514600" y="4921763"/>
            <a:ext cx="6858000" cy="806356"/>
          </a:xfrm>
        </p:spPr>
        <p:txBody>
          <a:bodyPr>
            <a:noAutofit/>
          </a:bodyPr>
          <a:lstStyle>
            <a:lvl1pPr marL="0" indent="0" algn="ctr">
              <a:buNone/>
              <a:defRPr sz="2400">
                <a:solidFill>
                  <a:schemeClr val="bg1"/>
                </a:solidFill>
              </a:defRPr>
            </a:lvl1pPr>
            <a:lvl2pPr>
              <a:defRPr sz="4400">
                <a:solidFill>
                  <a:schemeClr val="bg1"/>
                </a:solidFill>
              </a:defRPr>
            </a:lvl2pPr>
            <a:lvl3pPr>
              <a:defRPr sz="4400">
                <a:solidFill>
                  <a:schemeClr val="bg1"/>
                </a:solidFill>
              </a:defRPr>
            </a:lvl3pPr>
            <a:lvl4pPr>
              <a:defRPr sz="4400">
                <a:solidFill>
                  <a:schemeClr val="bg1"/>
                </a:solidFill>
              </a:defRPr>
            </a:lvl4pPr>
            <a:lvl5pPr>
              <a:defRPr sz="4400">
                <a:solidFill>
                  <a:schemeClr val="bg1"/>
                </a:solidFill>
              </a:defRPr>
            </a:lvl5pPr>
          </a:lstStyle>
          <a:p>
            <a:pPr lvl="0"/>
            <a:r>
              <a:rPr lang="en-GB" dirty="0"/>
              <a:t>Follow us on social media</a:t>
            </a:r>
            <a:br>
              <a:rPr lang="en-GB" dirty="0"/>
            </a:br>
            <a:r>
              <a:rPr lang="en-GB" dirty="0"/>
              <a:t>@MyEDF </a:t>
            </a:r>
          </a:p>
        </p:txBody>
      </p:sp>
      <p:sp>
        <p:nvSpPr>
          <p:cNvPr id="11" name="Marcador de texto 8">
            <a:extLst>
              <a:ext uri="{FF2B5EF4-FFF2-40B4-BE49-F238E27FC236}">
                <a16:creationId xmlns:a16="http://schemas.microsoft.com/office/drawing/2014/main" id="{B77309E1-1104-A887-4017-3AF13BB8922C}"/>
              </a:ext>
            </a:extLst>
          </p:cNvPr>
          <p:cNvSpPr>
            <a:spLocks noGrp="1"/>
          </p:cNvSpPr>
          <p:nvPr>
            <p:ph type="body" sz="quarter" idx="12" hasCustomPrompt="1"/>
          </p:nvPr>
        </p:nvSpPr>
        <p:spPr>
          <a:xfrm>
            <a:off x="2514600" y="2930803"/>
            <a:ext cx="6858000" cy="1667436"/>
          </a:xfrm>
        </p:spPr>
        <p:txBody>
          <a:bodyPr>
            <a:noAutofit/>
          </a:bodyPr>
          <a:lstStyle>
            <a:lvl1pPr marL="0" indent="0" algn="ctr">
              <a:lnSpc>
                <a:spcPct val="100000"/>
              </a:lnSpc>
              <a:buNone/>
              <a:defRPr sz="2800">
                <a:solidFill>
                  <a:schemeClr val="bg1"/>
                </a:solidFill>
              </a:defRPr>
            </a:lvl1pPr>
            <a:lvl2pPr>
              <a:defRPr sz="4400">
                <a:solidFill>
                  <a:schemeClr val="bg1"/>
                </a:solidFill>
              </a:defRPr>
            </a:lvl2pPr>
            <a:lvl3pPr>
              <a:defRPr sz="4400">
                <a:solidFill>
                  <a:schemeClr val="bg1"/>
                </a:solidFill>
              </a:defRPr>
            </a:lvl3pPr>
            <a:lvl4pPr>
              <a:defRPr sz="4400">
                <a:solidFill>
                  <a:schemeClr val="bg1"/>
                </a:solidFill>
              </a:defRPr>
            </a:lvl4pPr>
            <a:lvl5pPr>
              <a:defRPr sz="4400">
                <a:solidFill>
                  <a:schemeClr val="bg1"/>
                </a:solidFill>
              </a:defRPr>
            </a:lvl5pPr>
          </a:lstStyle>
          <a:p>
            <a:pPr lvl="0"/>
            <a:r>
              <a:rPr lang="en-GB" dirty="0"/>
              <a:t>Special thanks to:</a:t>
            </a:r>
            <a:br>
              <a:rPr lang="en-GB" dirty="0"/>
            </a:br>
            <a:r>
              <a:rPr lang="en-GB" dirty="0"/>
              <a:t>(If any)</a:t>
            </a:r>
          </a:p>
        </p:txBody>
      </p:sp>
    </p:spTree>
    <p:extLst>
      <p:ext uri="{BB962C8B-B14F-4D97-AF65-F5344CB8AC3E}">
        <p14:creationId xmlns:p14="http://schemas.microsoft.com/office/powerpoint/2010/main" val="27882777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5F8AC-47D7-6341-3078-B1B4B5B99051}"/>
              </a:ext>
            </a:extLst>
          </p:cNvPr>
          <p:cNvSpPr>
            <a:spLocks noGrp="1"/>
          </p:cNvSpPr>
          <p:nvPr>
            <p:ph type="title"/>
          </p:nvPr>
        </p:nvSpPr>
        <p:spPr/>
        <p:txBody>
          <a:bodyPr/>
          <a:lstStyle/>
          <a:p>
            <a:r>
              <a:rPr lang="es-ES"/>
              <a:t>Haga clic para modificar el estilo de título del patrón</a:t>
            </a:r>
            <a:endParaRPr lang="en-GB"/>
          </a:p>
        </p:txBody>
      </p:sp>
      <p:sp>
        <p:nvSpPr>
          <p:cNvPr id="3" name="Marcador de fecha 2">
            <a:extLst>
              <a:ext uri="{FF2B5EF4-FFF2-40B4-BE49-F238E27FC236}">
                <a16:creationId xmlns:a16="http://schemas.microsoft.com/office/drawing/2014/main" id="{93B26CF6-D0DE-012E-D2F8-C020183D836E}"/>
              </a:ext>
            </a:extLst>
          </p:cNvPr>
          <p:cNvSpPr>
            <a:spLocks noGrp="1"/>
          </p:cNvSpPr>
          <p:nvPr>
            <p:ph type="dt" sz="half" idx="10"/>
          </p:nvPr>
        </p:nvSpPr>
        <p:spPr/>
        <p:txBody>
          <a:bodyPr/>
          <a:lstStyle/>
          <a:p>
            <a:fld id="{04FB5977-CF2C-8343-AA69-F21F21FC6262}" type="datetimeFigureOut">
              <a:rPr lang="en-GB" smtClean="0"/>
              <a:t>29/10/2025</a:t>
            </a:fld>
            <a:endParaRPr lang="en-GB"/>
          </a:p>
        </p:txBody>
      </p:sp>
      <p:sp>
        <p:nvSpPr>
          <p:cNvPr id="4" name="Marcador de pie de página 3">
            <a:extLst>
              <a:ext uri="{FF2B5EF4-FFF2-40B4-BE49-F238E27FC236}">
                <a16:creationId xmlns:a16="http://schemas.microsoft.com/office/drawing/2014/main" id="{5E1E2E2B-3ECE-8127-23EA-5F3B53107ECB}"/>
              </a:ext>
            </a:extLst>
          </p:cNvPr>
          <p:cNvSpPr>
            <a:spLocks noGrp="1"/>
          </p:cNvSpPr>
          <p:nvPr>
            <p:ph type="ftr" sz="quarter" idx="11"/>
          </p:nvPr>
        </p:nvSpPr>
        <p:spPr/>
        <p:txBody>
          <a:bodyPr/>
          <a:lstStyle/>
          <a:p>
            <a:endParaRPr lang="en-GB"/>
          </a:p>
        </p:txBody>
      </p:sp>
      <p:sp>
        <p:nvSpPr>
          <p:cNvPr id="5" name="Marcador de número de diapositiva 4">
            <a:extLst>
              <a:ext uri="{FF2B5EF4-FFF2-40B4-BE49-F238E27FC236}">
                <a16:creationId xmlns:a16="http://schemas.microsoft.com/office/drawing/2014/main" id="{D8DB4669-4A46-BDDE-82A3-06628EE767EA}"/>
              </a:ext>
            </a:extLst>
          </p:cNvPr>
          <p:cNvSpPr>
            <a:spLocks noGrp="1"/>
          </p:cNvSpPr>
          <p:nvPr>
            <p:ph type="sldNum" sz="quarter" idx="12"/>
          </p:nvPr>
        </p:nvSpPr>
        <p:spPr/>
        <p:txBody>
          <a:bodyPr/>
          <a:lstStyle/>
          <a:p>
            <a:fld id="{9FD370F5-4DD9-5B4C-80FA-114CAF212B00}" type="slidenum">
              <a:rPr lang="en-GB" smtClean="0"/>
              <a:t>‹N°›</a:t>
            </a:fld>
            <a:endParaRPr lang="en-GB"/>
          </a:p>
        </p:txBody>
      </p:sp>
    </p:spTree>
    <p:extLst>
      <p:ext uri="{BB962C8B-B14F-4D97-AF65-F5344CB8AC3E}">
        <p14:creationId xmlns:p14="http://schemas.microsoft.com/office/powerpoint/2010/main" val="5919311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DD04A902-E0F0-199F-01E4-8BE62DFCF482}"/>
              </a:ext>
            </a:extLst>
          </p:cNvPr>
          <p:cNvSpPr>
            <a:spLocks noGrp="1"/>
          </p:cNvSpPr>
          <p:nvPr>
            <p:ph type="dt" sz="half" idx="10"/>
          </p:nvPr>
        </p:nvSpPr>
        <p:spPr/>
        <p:txBody>
          <a:bodyPr/>
          <a:lstStyle/>
          <a:p>
            <a:fld id="{2DD721BB-A46A-412D-A5BE-37876085A347}" type="datetimeFigureOut">
              <a:rPr lang="es-ES" smtClean="0"/>
              <a:t>29/10/2025</a:t>
            </a:fld>
            <a:endParaRPr lang="es-ES"/>
          </a:p>
        </p:txBody>
      </p:sp>
      <p:sp>
        <p:nvSpPr>
          <p:cNvPr id="3" name="Marcador de pie de página 2">
            <a:extLst>
              <a:ext uri="{FF2B5EF4-FFF2-40B4-BE49-F238E27FC236}">
                <a16:creationId xmlns:a16="http://schemas.microsoft.com/office/drawing/2014/main" id="{B35AAC55-82E8-980C-3CC1-3B89E6B27BEA}"/>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5462FDE7-0F76-26ED-3CFD-1D65044EA63E}"/>
              </a:ext>
            </a:extLst>
          </p:cNvPr>
          <p:cNvSpPr>
            <a:spLocks noGrp="1"/>
          </p:cNvSpPr>
          <p:nvPr>
            <p:ph type="sldNum" sz="quarter" idx="12"/>
          </p:nvPr>
        </p:nvSpPr>
        <p:spPr/>
        <p:txBody>
          <a:bodyPr/>
          <a:lstStyle/>
          <a:p>
            <a:fld id="{22A59867-1098-47DC-8091-9E6383B771C1}" type="slidenum">
              <a:rPr lang="es-ES" smtClean="0"/>
              <a:t>‹N°›</a:t>
            </a:fld>
            <a:endParaRPr lang="es-ES"/>
          </a:p>
        </p:txBody>
      </p:sp>
    </p:spTree>
    <p:extLst>
      <p:ext uri="{BB962C8B-B14F-4D97-AF65-F5344CB8AC3E}">
        <p14:creationId xmlns:p14="http://schemas.microsoft.com/office/powerpoint/2010/main" val="35545381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687289" y="2922943"/>
            <a:ext cx="7869664" cy="1023905"/>
          </a:xfrm>
        </p:spPr>
        <p:txBody>
          <a:bodyPr anchor="b">
            <a:normAutofit/>
          </a:bodyPr>
          <a:lstStyle>
            <a:lvl1pPr marL="0" indent="0" algn="l">
              <a:defRPr sz="4000"/>
            </a:lvl1pPr>
          </a:lstStyle>
          <a:p>
            <a:r>
              <a:rPr lang="en-US" dirty="0"/>
              <a:t>Click to edit Master title style</a:t>
            </a:r>
            <a:endParaRPr lang="en-GB" dirty="0"/>
          </a:p>
        </p:txBody>
      </p:sp>
      <p:sp>
        <p:nvSpPr>
          <p:cNvPr id="3" name="Subtitle 2"/>
          <p:cNvSpPr>
            <a:spLocks noGrp="1"/>
          </p:cNvSpPr>
          <p:nvPr>
            <p:ph type="subTitle" idx="1"/>
          </p:nvPr>
        </p:nvSpPr>
        <p:spPr>
          <a:xfrm>
            <a:off x="3687289" y="3956172"/>
            <a:ext cx="7869664" cy="709127"/>
          </a:xfrm>
          <a:prstGeom prst="rect">
            <a:avLst/>
          </a:prstGeo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sp>
        <p:nvSpPr>
          <p:cNvPr id="4" name="Date Placeholder 3"/>
          <p:cNvSpPr>
            <a:spLocks noGrp="1"/>
          </p:cNvSpPr>
          <p:nvPr>
            <p:ph type="dt" sz="half" idx="10"/>
          </p:nvPr>
        </p:nvSpPr>
        <p:spPr>
          <a:xfrm>
            <a:off x="838200" y="6356350"/>
            <a:ext cx="2743200" cy="365125"/>
          </a:xfrm>
          <a:prstGeom prst="rect">
            <a:avLst/>
          </a:prstGeom>
        </p:spPr>
        <p:txBody>
          <a:bodyPr anchor="ctr"/>
          <a:lstStyle>
            <a:lvl1pPr>
              <a:defRPr sz="1200">
                <a:solidFill>
                  <a:schemeClr val="bg1"/>
                </a:solidFill>
                <a:latin typeface="Arial" panose="020B0604020202020204" pitchFamily="34" charset="0"/>
                <a:cs typeface="Arial" panose="020B0604020202020204" pitchFamily="34" charset="0"/>
              </a:defRPr>
            </a:lvl1pPr>
          </a:lstStyle>
          <a:p>
            <a:fld id="{146C215D-8142-4AB2-8022-E81D334C492A}" type="datetime1">
              <a:rPr lang="en-GB" smtClean="0"/>
              <a:t>29/10/2025</a:t>
            </a:fld>
            <a:endParaRPr lang="en-GB" dirty="0"/>
          </a:p>
        </p:txBody>
      </p:sp>
      <p:sp>
        <p:nvSpPr>
          <p:cNvPr id="5" name="Footer Placeholder 4"/>
          <p:cNvSpPr>
            <a:spLocks noGrp="1"/>
          </p:cNvSpPr>
          <p:nvPr>
            <p:ph type="ftr" sz="quarter" idx="11"/>
          </p:nvPr>
        </p:nvSpPr>
        <p:spPr>
          <a:xfrm>
            <a:off x="4038600" y="6356350"/>
            <a:ext cx="4114800" cy="365125"/>
          </a:xfrm>
          <a:prstGeom prst="rect">
            <a:avLst/>
          </a:prstGeom>
        </p:spPr>
        <p:txBody>
          <a:bodyPr anchor="ctr"/>
          <a:lstStyle>
            <a:lvl1pPr algn="ctr">
              <a:defRPr sz="1200">
                <a:solidFill>
                  <a:schemeClr val="bg1"/>
                </a:solidFill>
                <a:latin typeface="Arial" panose="020B0604020202020204" pitchFamily="34" charset="0"/>
                <a:cs typeface="Arial" panose="020B0604020202020204" pitchFamily="34" charset="0"/>
              </a:defRPr>
            </a:lvl1pPr>
          </a:lstStyle>
          <a:p>
            <a:r>
              <a:rPr lang="en-GB" dirty="0"/>
              <a:t>European Ombudsman</a:t>
            </a:r>
          </a:p>
        </p:txBody>
      </p:sp>
      <p:sp>
        <p:nvSpPr>
          <p:cNvPr id="6" name="Slide Number Placeholder 5"/>
          <p:cNvSpPr>
            <a:spLocks noGrp="1"/>
          </p:cNvSpPr>
          <p:nvPr>
            <p:ph type="sldNum" sz="quarter" idx="12"/>
          </p:nvPr>
        </p:nvSpPr>
        <p:spPr>
          <a:xfrm>
            <a:off x="8610600" y="6356350"/>
            <a:ext cx="2743200" cy="365125"/>
          </a:xfrm>
          <a:prstGeom prst="rect">
            <a:avLst/>
          </a:prstGeom>
        </p:spPr>
        <p:txBody>
          <a:bodyPr anchor="ctr"/>
          <a:lstStyle>
            <a:lvl1pPr algn="r">
              <a:defRPr sz="1200">
                <a:solidFill>
                  <a:schemeClr val="bg1"/>
                </a:solidFill>
              </a:defRPr>
            </a:lvl1pPr>
          </a:lstStyle>
          <a:p>
            <a:fld id="{6B2E408A-FCE4-4BB6-BAA1-724FE60151A2}" type="slidenum">
              <a:rPr lang="en-GB" smtClean="0"/>
              <a:pPr/>
              <a:t>‹N°›</a:t>
            </a:fld>
            <a:endParaRPr lang="en-GB" dirty="0"/>
          </a:p>
        </p:txBody>
      </p:sp>
    </p:spTree>
    <p:extLst>
      <p:ext uri="{BB962C8B-B14F-4D97-AF65-F5344CB8AC3E}">
        <p14:creationId xmlns:p14="http://schemas.microsoft.com/office/powerpoint/2010/main" val="27526181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indent="0">
              <a:defRPr/>
            </a:lvl1pPr>
          </a:lstStyle>
          <a:p>
            <a:r>
              <a:rPr lang="en-US" dirty="0"/>
              <a:t>Click to edit Master title style</a:t>
            </a:r>
            <a:endParaRPr lang="en-GB" dirty="0"/>
          </a:p>
        </p:txBody>
      </p:sp>
      <p:sp>
        <p:nvSpPr>
          <p:cNvPr id="3" name="Date Placeholder 2"/>
          <p:cNvSpPr>
            <a:spLocks noGrp="1"/>
          </p:cNvSpPr>
          <p:nvPr>
            <p:ph type="dt" sz="half" idx="10"/>
          </p:nvPr>
        </p:nvSpPr>
        <p:spPr>
          <a:xfrm>
            <a:off x="838200" y="6356350"/>
            <a:ext cx="2743200" cy="365125"/>
          </a:xfrm>
          <a:prstGeom prst="rect">
            <a:avLst/>
          </a:prstGeom>
        </p:spPr>
        <p:txBody>
          <a:bodyPr anchor="ctr"/>
          <a:lstStyle>
            <a:lvl1pPr>
              <a:defRPr sz="1200">
                <a:solidFill>
                  <a:schemeClr val="bg1"/>
                </a:solidFill>
                <a:latin typeface="Arial" panose="020B0604020202020204" pitchFamily="34" charset="0"/>
                <a:cs typeface="Arial" panose="020B0604020202020204" pitchFamily="34" charset="0"/>
              </a:defRPr>
            </a:lvl1pPr>
          </a:lstStyle>
          <a:p>
            <a:fld id="{FD0A9A29-4C8B-4B85-B3EB-0855BAE12288}" type="datetime1">
              <a:rPr lang="en-GB" smtClean="0"/>
              <a:t>29/10/2025</a:t>
            </a:fld>
            <a:endParaRPr lang="en-GB" dirty="0"/>
          </a:p>
        </p:txBody>
      </p:sp>
      <p:sp>
        <p:nvSpPr>
          <p:cNvPr id="4" name="Footer Placeholder 3"/>
          <p:cNvSpPr>
            <a:spLocks noGrp="1"/>
          </p:cNvSpPr>
          <p:nvPr>
            <p:ph type="ftr" sz="quarter" idx="11"/>
          </p:nvPr>
        </p:nvSpPr>
        <p:spPr>
          <a:xfrm>
            <a:off x="4038600" y="6356350"/>
            <a:ext cx="4114800" cy="365125"/>
          </a:xfrm>
          <a:prstGeom prst="rect">
            <a:avLst/>
          </a:prstGeom>
        </p:spPr>
        <p:txBody>
          <a:bodyPr anchor="ctr"/>
          <a:lstStyle>
            <a:lvl1pPr algn="ctr">
              <a:defRPr sz="1200">
                <a:solidFill>
                  <a:schemeClr val="bg1"/>
                </a:solidFill>
                <a:latin typeface="Arial" panose="020B0604020202020204" pitchFamily="34" charset="0"/>
                <a:cs typeface="Arial" panose="020B0604020202020204" pitchFamily="34" charset="0"/>
              </a:defRPr>
            </a:lvl1pPr>
          </a:lstStyle>
          <a:p>
            <a:r>
              <a:rPr lang="en-GB" dirty="0"/>
              <a:t>European Ombudsman</a:t>
            </a:r>
          </a:p>
        </p:txBody>
      </p:sp>
      <p:sp>
        <p:nvSpPr>
          <p:cNvPr id="5" name="Slide Number Placeholder 4"/>
          <p:cNvSpPr>
            <a:spLocks noGrp="1"/>
          </p:cNvSpPr>
          <p:nvPr>
            <p:ph type="sldNum" sz="quarter" idx="12"/>
          </p:nvPr>
        </p:nvSpPr>
        <p:spPr>
          <a:xfrm>
            <a:off x="8610600" y="6356350"/>
            <a:ext cx="2743200" cy="365125"/>
          </a:xfrm>
          <a:prstGeom prst="rect">
            <a:avLst/>
          </a:prstGeom>
        </p:spPr>
        <p:txBody>
          <a:bodyPr anchor="ctr"/>
          <a:lstStyle>
            <a:lvl1pPr algn="r">
              <a:defRPr sz="1200">
                <a:solidFill>
                  <a:schemeClr val="bg1"/>
                </a:solidFill>
                <a:latin typeface="Arial" panose="020B0604020202020204" pitchFamily="34" charset="0"/>
                <a:cs typeface="Arial" panose="020B0604020202020204" pitchFamily="34" charset="0"/>
              </a:defRPr>
            </a:lvl1pPr>
          </a:lstStyle>
          <a:p>
            <a:fld id="{6B2E408A-FCE4-4BB6-BAA1-724FE60151A2}" type="slidenum">
              <a:rPr lang="en-GB" smtClean="0"/>
              <a:pPr/>
              <a:t>‹N°›</a:t>
            </a:fld>
            <a:endParaRPr lang="en-GB" dirty="0"/>
          </a:p>
        </p:txBody>
      </p:sp>
    </p:spTree>
    <p:extLst>
      <p:ext uri="{BB962C8B-B14F-4D97-AF65-F5344CB8AC3E}">
        <p14:creationId xmlns:p14="http://schemas.microsoft.com/office/powerpoint/2010/main" val="14163891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for more than EDF logo">
    <p:spTree>
      <p:nvGrpSpPr>
        <p:cNvPr id="1" name=""/>
        <p:cNvGrpSpPr/>
        <p:nvPr/>
      </p:nvGrpSpPr>
      <p:grpSpPr>
        <a:xfrm>
          <a:off x="0" y="0"/>
          <a:ext cx="0" cy="0"/>
          <a:chOff x="0" y="0"/>
          <a:chExt cx="0" cy="0"/>
        </a:xfrm>
      </p:grpSpPr>
      <p:pic>
        <p:nvPicPr>
          <p:cNvPr id="7" name="Picture 6" descr="Background with EDF logo at the centre top of the slide. Below a dark blue rectangle (space to write)">
            <a:extLst>
              <a:ext uri="{FF2B5EF4-FFF2-40B4-BE49-F238E27FC236}">
                <a16:creationId xmlns:a16="http://schemas.microsoft.com/office/drawing/2014/main" id="{9B18B267-5F33-2720-3E2C-392F8456DC32}"/>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Content Placeholder 8">
            <a:extLst>
              <a:ext uri="{FF2B5EF4-FFF2-40B4-BE49-F238E27FC236}">
                <a16:creationId xmlns:a16="http://schemas.microsoft.com/office/drawing/2014/main" id="{261A3D1E-4144-83FD-DC2E-2401389413DE}"/>
              </a:ext>
            </a:extLst>
          </p:cNvPr>
          <p:cNvSpPr>
            <a:spLocks noGrp="1"/>
          </p:cNvSpPr>
          <p:nvPr>
            <p:ph sz="quarter" idx="13" hasCustomPrompt="1"/>
          </p:nvPr>
        </p:nvSpPr>
        <p:spPr>
          <a:xfrm>
            <a:off x="1338263" y="2263775"/>
            <a:ext cx="9445625" cy="1325563"/>
          </a:xfrm>
        </p:spPr>
        <p:txBody>
          <a:bodyPr>
            <a:noAutofit/>
          </a:bodyPr>
          <a:lstStyle>
            <a:lvl1pPr marL="0" indent="0" algn="ctr">
              <a:buNone/>
              <a:defRPr sz="4000" b="1">
                <a:solidFill>
                  <a:schemeClr val="bg1"/>
                </a:solidFill>
              </a:defRPr>
            </a:lvl1pPr>
          </a:lstStyle>
          <a:p>
            <a:pPr lvl="0"/>
            <a:r>
              <a:rPr lang="es-ES" dirty="0" err="1"/>
              <a:t>Title</a:t>
            </a:r>
            <a:r>
              <a:rPr lang="es-ES" dirty="0"/>
              <a:t> </a:t>
            </a:r>
            <a:r>
              <a:rPr lang="es-ES" dirty="0" err="1"/>
              <a:t>of</a:t>
            </a:r>
            <a:r>
              <a:rPr lang="es-ES" dirty="0"/>
              <a:t> </a:t>
            </a:r>
            <a:r>
              <a:rPr lang="es-ES" dirty="0" err="1"/>
              <a:t>the</a:t>
            </a:r>
            <a:r>
              <a:rPr lang="es-ES" dirty="0"/>
              <a:t> </a:t>
            </a:r>
            <a:r>
              <a:rPr lang="es-ES" dirty="0" err="1"/>
              <a:t>presentation</a:t>
            </a:r>
            <a:endParaRPr lang="fr-BE" dirty="0"/>
          </a:p>
        </p:txBody>
      </p:sp>
      <p:sp>
        <p:nvSpPr>
          <p:cNvPr id="11" name="Content Placeholder 10">
            <a:extLst>
              <a:ext uri="{FF2B5EF4-FFF2-40B4-BE49-F238E27FC236}">
                <a16:creationId xmlns:a16="http://schemas.microsoft.com/office/drawing/2014/main" id="{9B747B02-59D1-A92B-F657-A2478AE0CDF7}"/>
              </a:ext>
            </a:extLst>
          </p:cNvPr>
          <p:cNvSpPr>
            <a:spLocks noGrp="1"/>
          </p:cNvSpPr>
          <p:nvPr>
            <p:ph sz="quarter" idx="14" hasCustomPrompt="1"/>
          </p:nvPr>
        </p:nvSpPr>
        <p:spPr>
          <a:xfrm>
            <a:off x="1935162" y="3846513"/>
            <a:ext cx="8251825" cy="2119312"/>
          </a:xfrm>
        </p:spPr>
        <p:txBody>
          <a:bodyPr>
            <a:noAutofit/>
          </a:bodyPr>
          <a:lstStyle>
            <a:lvl1pPr marL="0" indent="0" algn="ctr">
              <a:buNone/>
              <a:defRPr sz="3200">
                <a:solidFill>
                  <a:schemeClr val="bg1"/>
                </a:solidFill>
              </a:defRPr>
            </a:lvl1pPr>
          </a:lstStyle>
          <a:p>
            <a:pPr lvl="0"/>
            <a:r>
              <a:rPr lang="es-ES" dirty="0" err="1"/>
              <a:t>Subtitle</a:t>
            </a:r>
            <a:r>
              <a:rPr lang="es-ES" dirty="0"/>
              <a:t> (</a:t>
            </a:r>
            <a:r>
              <a:rPr lang="es-ES" dirty="0" err="1"/>
              <a:t>if</a:t>
            </a:r>
            <a:r>
              <a:rPr lang="es-ES" dirty="0"/>
              <a:t> </a:t>
            </a:r>
            <a:r>
              <a:rPr lang="es-ES" dirty="0" err="1"/>
              <a:t>any</a:t>
            </a:r>
            <a:r>
              <a:rPr lang="es-ES" dirty="0"/>
              <a:t>)</a:t>
            </a:r>
            <a:br>
              <a:rPr lang="es-ES" dirty="0"/>
            </a:br>
            <a:r>
              <a:rPr lang="es-ES" dirty="0"/>
              <a:t>Date</a:t>
            </a:r>
            <a:br>
              <a:rPr lang="es-ES" dirty="0"/>
            </a:br>
            <a:r>
              <a:rPr lang="es-ES" dirty="0"/>
              <a:t>#Hashtag (</a:t>
            </a:r>
            <a:r>
              <a:rPr lang="es-ES" dirty="0" err="1"/>
              <a:t>if</a:t>
            </a:r>
            <a:r>
              <a:rPr lang="es-ES" dirty="0"/>
              <a:t> </a:t>
            </a:r>
            <a:r>
              <a:rPr lang="es-ES" dirty="0" err="1"/>
              <a:t>any</a:t>
            </a:r>
            <a:r>
              <a:rPr lang="es-ES" dirty="0"/>
              <a:t>)</a:t>
            </a:r>
            <a:endParaRPr lang="fr-BE" dirty="0"/>
          </a:p>
        </p:txBody>
      </p:sp>
    </p:spTree>
    <p:extLst>
      <p:ext uri="{BB962C8B-B14F-4D97-AF65-F5344CB8AC3E}">
        <p14:creationId xmlns:p14="http://schemas.microsoft.com/office/powerpoint/2010/main" val="32888303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2" name="Title 11"/>
          <p:cNvSpPr>
            <a:spLocks noGrp="1"/>
          </p:cNvSpPr>
          <p:nvPr>
            <p:ph type="title"/>
          </p:nvPr>
        </p:nvSpPr>
        <p:spPr/>
        <p:txBody>
          <a:bodyPr/>
          <a:lstStyle/>
          <a:p>
            <a:r>
              <a:rPr lang="en-US"/>
              <a:t>Click to edit Master title style</a:t>
            </a:r>
            <a:endParaRPr lang="en-GB"/>
          </a:p>
        </p:txBody>
      </p:sp>
      <p:sp>
        <p:nvSpPr>
          <p:cNvPr id="13" name="Date Placeholder 12"/>
          <p:cNvSpPr>
            <a:spLocks noGrp="1"/>
          </p:cNvSpPr>
          <p:nvPr>
            <p:ph type="dt" sz="half" idx="10"/>
          </p:nvPr>
        </p:nvSpPr>
        <p:spPr/>
        <p:txBody>
          <a:bodyPr/>
          <a:lstStyle/>
          <a:p>
            <a:fld id="{FA8F2B94-09B0-4779-B946-C85E34A1E316}" type="datetime1">
              <a:rPr lang="en-GB" smtClean="0"/>
              <a:t>29/10/2025</a:t>
            </a:fld>
            <a:endParaRPr lang="en-GB" dirty="0"/>
          </a:p>
        </p:txBody>
      </p:sp>
      <p:sp>
        <p:nvSpPr>
          <p:cNvPr id="14" name="Footer Placeholder 13"/>
          <p:cNvSpPr>
            <a:spLocks noGrp="1"/>
          </p:cNvSpPr>
          <p:nvPr>
            <p:ph type="ftr" sz="quarter" idx="11"/>
          </p:nvPr>
        </p:nvSpPr>
        <p:spPr/>
        <p:txBody>
          <a:bodyPr/>
          <a:lstStyle/>
          <a:p>
            <a:r>
              <a:rPr lang="en-GB" dirty="0"/>
              <a:t>European Ombudsman</a:t>
            </a:r>
          </a:p>
        </p:txBody>
      </p:sp>
      <p:sp>
        <p:nvSpPr>
          <p:cNvPr id="15" name="Slide Number Placeholder 14"/>
          <p:cNvSpPr>
            <a:spLocks noGrp="1"/>
          </p:cNvSpPr>
          <p:nvPr>
            <p:ph type="sldNum" sz="quarter" idx="12"/>
          </p:nvPr>
        </p:nvSpPr>
        <p:spPr/>
        <p:txBody>
          <a:bodyPr/>
          <a:lstStyle/>
          <a:p>
            <a:fld id="{6B2E408A-FCE4-4BB6-BAA1-724FE60151A2}" type="slidenum">
              <a:rPr lang="en-GB" smtClean="0"/>
              <a:pPr/>
              <a:t>‹N°›</a:t>
            </a:fld>
            <a:endParaRPr lang="en-GB" dirty="0"/>
          </a:p>
        </p:txBody>
      </p:sp>
    </p:spTree>
    <p:extLst>
      <p:ext uri="{BB962C8B-B14F-4D97-AF65-F5344CB8AC3E}">
        <p14:creationId xmlns:p14="http://schemas.microsoft.com/office/powerpoint/2010/main" val="29617300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B171E2EE-4497-42AA-869E-35E249F86520}"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0542952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4964EE7-C393-49CB-8092-360D41EBAAE3}" type="datetime1">
              <a:rPr lang="en-GB" smtClean="0"/>
              <a:t>29/10/2025</a:t>
            </a:fld>
            <a:endParaRPr lang="en-GB"/>
          </a:p>
        </p:txBody>
      </p:sp>
      <p:sp>
        <p:nvSpPr>
          <p:cNvPr id="8" name="Footer Placeholder 7"/>
          <p:cNvSpPr>
            <a:spLocks noGrp="1"/>
          </p:cNvSpPr>
          <p:nvPr>
            <p:ph type="ftr" sz="quarter" idx="11"/>
          </p:nvPr>
        </p:nvSpPr>
        <p:spPr/>
        <p:txBody>
          <a:bodyPr/>
          <a:lstStyle/>
          <a:p>
            <a:r>
              <a:rPr lang="en-GB" dirty="0"/>
              <a:t>European Ombudsman</a:t>
            </a:r>
          </a:p>
        </p:txBody>
      </p:sp>
      <p:sp>
        <p:nvSpPr>
          <p:cNvPr id="9" name="Slide Number Placeholder 8"/>
          <p:cNvSpPr>
            <a:spLocks noGrp="1"/>
          </p:cNvSpPr>
          <p:nvPr>
            <p:ph type="sldNum" sz="quarter" idx="12"/>
          </p:nvPr>
        </p:nvSpPr>
        <p:spPr/>
        <p:txBody>
          <a:bodyPr/>
          <a:lstStyle/>
          <a:p>
            <a:fld id="{6B2E408A-FCE4-4BB6-BAA1-724FE60151A2}" type="slidenum">
              <a:rPr lang="en-GB" smtClean="0"/>
              <a:t>‹N°›</a:t>
            </a:fld>
            <a:endParaRPr lang="en-GB"/>
          </a:p>
        </p:txBody>
      </p:sp>
      <p:sp>
        <p:nvSpPr>
          <p:cNvPr id="10" name="Title 9"/>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9677327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B60761C-BD3A-4A89-B5BC-A8A14FA350CD}" type="datetime1">
              <a:rPr lang="en-GB" smtClean="0"/>
              <a:t>29/10/2025</a:t>
            </a:fld>
            <a:endParaRPr lang="en-GB"/>
          </a:p>
        </p:txBody>
      </p:sp>
      <p:sp>
        <p:nvSpPr>
          <p:cNvPr id="4" name="Footer Placeholder 3"/>
          <p:cNvSpPr>
            <a:spLocks noGrp="1"/>
          </p:cNvSpPr>
          <p:nvPr>
            <p:ph type="ftr" sz="quarter" idx="11"/>
          </p:nvPr>
        </p:nvSpPr>
        <p:spPr/>
        <p:txBody>
          <a:bodyPr/>
          <a:lstStyle/>
          <a:p>
            <a:r>
              <a:rPr lang="en-GB" dirty="0"/>
              <a:t>European Ombudsman</a:t>
            </a:r>
          </a:p>
        </p:txBody>
      </p:sp>
      <p:sp>
        <p:nvSpPr>
          <p:cNvPr id="5" name="Slide Number Placeholder 4"/>
          <p:cNvSpPr>
            <a:spLocks noGrp="1"/>
          </p:cNvSpPr>
          <p:nvPr>
            <p:ph type="sldNum" sz="quarter" idx="12"/>
          </p:nvPr>
        </p:nvSpPr>
        <p:spPr/>
        <p:txBody>
          <a:bodyPr/>
          <a:lstStyle/>
          <a:p>
            <a:fld id="{6B2E408A-FCE4-4BB6-BAA1-724FE60151A2}" type="slidenum">
              <a:rPr lang="en-GB" smtClean="0"/>
              <a:t>‹N°›</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3179504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492897"/>
            <a:ext cx="3932237" cy="1600200"/>
          </a:xfrm>
          <a:prstGeom prst="rect">
            <a:avLst/>
          </a:prstGeom>
        </p:spPr>
        <p:txBody>
          <a:bodyPr anchor="b"/>
          <a:lstStyle>
            <a:lvl1pPr>
              <a:defRPr sz="3200">
                <a:solidFill>
                  <a:srgbClr val="636363"/>
                </a:solidFill>
              </a:defRPr>
            </a:lvl1pPr>
          </a:lstStyle>
          <a:p>
            <a:r>
              <a:rPr lang="en-US" dirty="0"/>
              <a:t>Click to edit Master title style</a:t>
            </a:r>
            <a:endParaRPr lang="en-GB" dirty="0"/>
          </a:p>
        </p:txBody>
      </p:sp>
      <p:sp>
        <p:nvSpPr>
          <p:cNvPr id="3" name="Content Placeholder 2"/>
          <p:cNvSpPr>
            <a:spLocks noGrp="1"/>
          </p:cNvSpPr>
          <p:nvPr>
            <p:ph idx="1"/>
          </p:nvPr>
        </p:nvSpPr>
        <p:spPr>
          <a:xfrm>
            <a:off x="5183188" y="1492897"/>
            <a:ext cx="6172200" cy="436815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3125754"/>
            <a:ext cx="3932237" cy="27432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97575A77-1A96-4F7E-9AF7-5E9A9056B669}"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Tree>
    <p:extLst>
      <p:ext uri="{BB962C8B-B14F-4D97-AF65-F5344CB8AC3E}">
        <p14:creationId xmlns:p14="http://schemas.microsoft.com/office/powerpoint/2010/main" val="24976123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516224"/>
            <a:ext cx="3932237" cy="1600200"/>
          </a:xfrm>
          <a:prstGeom prst="rect">
            <a:avLst/>
          </a:prstGeom>
        </p:spPr>
        <p:txBody>
          <a:bodyPr anchor="t"/>
          <a:lstStyle>
            <a:lvl1pPr>
              <a:defRPr sz="3200">
                <a:solidFill>
                  <a:srgbClr val="636363"/>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5183188" y="1516224"/>
            <a:ext cx="6172200" cy="434482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3116424"/>
            <a:ext cx="3932237" cy="275256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5DEDAB18-DA29-4D1A-AF82-F564F8D12334}"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Tree>
    <p:extLst>
      <p:ext uri="{BB962C8B-B14F-4D97-AF65-F5344CB8AC3E}">
        <p14:creationId xmlns:p14="http://schemas.microsoft.com/office/powerpoint/2010/main" val="98285748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85622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4F0F10A-DF12-4B6F-B8C8-6BF45449037C}" type="datetime1">
              <a:rPr lang="en-GB" smtClean="0"/>
              <a:t>29/10/2025</a:t>
            </a:fld>
            <a:endParaRPr lang="en-GB"/>
          </a:p>
        </p:txBody>
      </p:sp>
      <p:sp>
        <p:nvSpPr>
          <p:cNvPr id="5" name="Footer Placeholder 4"/>
          <p:cNvSpPr>
            <a:spLocks noGrp="1"/>
          </p:cNvSpPr>
          <p:nvPr>
            <p:ph type="ftr" sz="quarter" idx="11"/>
          </p:nvPr>
        </p:nvSpPr>
        <p:spPr/>
        <p:txBody>
          <a:bodyPr/>
          <a:lstStyle/>
          <a:p>
            <a:r>
              <a:rPr lang="en-GB" dirty="0"/>
              <a:t>European Ombudsman</a:t>
            </a:r>
          </a:p>
        </p:txBody>
      </p:sp>
      <p:sp>
        <p:nvSpPr>
          <p:cNvPr id="6" name="Slide Number Placeholder 5"/>
          <p:cNvSpPr>
            <a:spLocks noGrp="1"/>
          </p:cNvSpPr>
          <p:nvPr>
            <p:ph type="sldNum" sz="quarter" idx="12"/>
          </p:nvPr>
        </p:nvSpPr>
        <p:spPr/>
        <p:txBody>
          <a:bodyPr/>
          <a:lstStyle/>
          <a:p>
            <a:fld id="{6B2E408A-FCE4-4BB6-BAA1-724FE60151A2}" type="slidenum">
              <a:rPr lang="en-GB" smtClean="0"/>
              <a:t>‹N°›</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70066900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47E34432-B256-42A5-9CEE-BD17F41EBE08}"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5447265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57ED713E-992C-4289-A352-E206320647CA}" type="datetime1">
              <a:rPr lang="en-GB" smtClean="0"/>
              <a:t>29/10/2025</a:t>
            </a:fld>
            <a:endParaRPr lang="en-GB"/>
          </a:p>
        </p:txBody>
      </p:sp>
      <p:sp>
        <p:nvSpPr>
          <p:cNvPr id="8" name="Footer Placeholder 7"/>
          <p:cNvSpPr>
            <a:spLocks noGrp="1"/>
          </p:cNvSpPr>
          <p:nvPr>
            <p:ph type="ftr" sz="quarter" idx="11"/>
          </p:nvPr>
        </p:nvSpPr>
        <p:spPr/>
        <p:txBody>
          <a:bodyPr/>
          <a:lstStyle/>
          <a:p>
            <a:r>
              <a:rPr lang="en-GB" dirty="0"/>
              <a:t>European Ombudsman</a:t>
            </a:r>
          </a:p>
        </p:txBody>
      </p:sp>
      <p:sp>
        <p:nvSpPr>
          <p:cNvPr id="9" name="Slide Number Placeholder 8"/>
          <p:cNvSpPr>
            <a:spLocks noGrp="1"/>
          </p:cNvSpPr>
          <p:nvPr>
            <p:ph type="sldNum" sz="quarter" idx="12"/>
          </p:nvPr>
        </p:nvSpPr>
        <p:spPr/>
        <p:txBody>
          <a:bodyPr/>
          <a:lstStyle/>
          <a:p>
            <a:fld id="{6B2E408A-FCE4-4BB6-BAA1-724FE60151A2}" type="slidenum">
              <a:rPr lang="en-GB" smtClean="0"/>
              <a:t>‹N°›</a:t>
            </a:fld>
            <a:endParaRPr lang="en-GB"/>
          </a:p>
        </p:txBody>
      </p:sp>
      <p:sp>
        <p:nvSpPr>
          <p:cNvPr id="2" name="Title 1"/>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0366322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text 2">
    <p:spTree>
      <p:nvGrpSpPr>
        <p:cNvPr id="1" name=""/>
        <p:cNvGrpSpPr/>
        <p:nvPr/>
      </p:nvGrpSpPr>
      <p:grpSpPr>
        <a:xfrm>
          <a:off x="0" y="0"/>
          <a:ext cx="0" cy="0"/>
          <a:chOff x="0" y="0"/>
          <a:chExt cx="0" cy="0"/>
        </a:xfrm>
      </p:grpSpPr>
      <p:pic>
        <p:nvPicPr>
          <p:cNvPr id="3" name="Imagen 2" descr="White an light blue background with EDF logo at the top right of the slide.">
            <a:extLst>
              <a:ext uri="{FF2B5EF4-FFF2-40B4-BE49-F238E27FC236}">
                <a16:creationId xmlns:a16="http://schemas.microsoft.com/office/drawing/2014/main" id="{670B3D5A-CA65-13F6-4687-D7B4CD06EDC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Marcador de contenido 8">
            <a:extLst>
              <a:ext uri="{FF2B5EF4-FFF2-40B4-BE49-F238E27FC236}">
                <a16:creationId xmlns:a16="http://schemas.microsoft.com/office/drawing/2014/main" id="{4C0E035C-E5C3-6A3A-D8EE-D7F5DE9FF10F}"/>
              </a:ext>
            </a:extLst>
          </p:cNvPr>
          <p:cNvSpPr>
            <a:spLocks noGrp="1"/>
          </p:cNvSpPr>
          <p:nvPr>
            <p:ph sz="quarter" idx="10" hasCustomPrompt="1"/>
          </p:nvPr>
        </p:nvSpPr>
        <p:spPr>
          <a:xfrm>
            <a:off x="2339976" y="496888"/>
            <a:ext cx="9361487" cy="659559"/>
          </a:xfrm>
        </p:spPr>
        <p:txBody>
          <a:bodyPr>
            <a:noAutofit/>
          </a:bodyPr>
          <a:lstStyle>
            <a:lvl1pPr marL="0" indent="0">
              <a:buNone/>
              <a:defRPr sz="3200" b="1">
                <a:solidFill>
                  <a:srgbClr val="0B5F8E"/>
                </a:solidFill>
              </a:defRPr>
            </a:lvl1pPr>
            <a:lvl2pPr marL="457200" indent="0">
              <a:buNone/>
              <a:defRPr sz="3100" b="1">
                <a:solidFill>
                  <a:srgbClr val="0B5F8E"/>
                </a:solidFill>
              </a:defRPr>
            </a:lvl2pPr>
            <a:lvl3pPr marL="914400" indent="0">
              <a:buNone/>
              <a:defRPr sz="3100" b="1">
                <a:solidFill>
                  <a:srgbClr val="0B5F8E"/>
                </a:solidFill>
              </a:defRPr>
            </a:lvl3pPr>
            <a:lvl4pPr marL="1371600" indent="0">
              <a:buNone/>
              <a:defRPr sz="3100" b="1">
                <a:solidFill>
                  <a:srgbClr val="0B5F8E"/>
                </a:solidFill>
              </a:defRPr>
            </a:lvl4pPr>
            <a:lvl5pPr marL="1828800" indent="0">
              <a:buNone/>
              <a:defRPr sz="3100" b="1">
                <a:solidFill>
                  <a:srgbClr val="0B5F8E"/>
                </a:solidFill>
              </a:defRPr>
            </a:lvl5pPr>
          </a:lstStyle>
          <a:p>
            <a:pPr lvl="0"/>
            <a:r>
              <a:rPr lang="es-ES" dirty="0" err="1"/>
              <a:t>Title</a:t>
            </a:r>
            <a:r>
              <a:rPr lang="es-ES" dirty="0"/>
              <a:t> </a:t>
            </a:r>
            <a:r>
              <a:rPr lang="es-ES" dirty="0" err="1"/>
              <a:t>of</a:t>
            </a:r>
            <a:r>
              <a:rPr lang="es-ES" dirty="0"/>
              <a:t> </a:t>
            </a:r>
            <a:r>
              <a:rPr lang="es-ES" dirty="0" err="1"/>
              <a:t>the</a:t>
            </a:r>
            <a:r>
              <a:rPr lang="es-ES" dirty="0"/>
              <a:t> </a:t>
            </a:r>
            <a:r>
              <a:rPr lang="es-ES" dirty="0" err="1"/>
              <a:t>slide</a:t>
            </a:r>
            <a:r>
              <a:rPr lang="es-ES" dirty="0"/>
              <a:t> (Arial 32)</a:t>
            </a:r>
            <a:endParaRPr lang="en-GB" dirty="0"/>
          </a:p>
        </p:txBody>
      </p:sp>
      <p:sp>
        <p:nvSpPr>
          <p:cNvPr id="11" name="Marcador de contenido 10">
            <a:extLst>
              <a:ext uri="{FF2B5EF4-FFF2-40B4-BE49-F238E27FC236}">
                <a16:creationId xmlns:a16="http://schemas.microsoft.com/office/drawing/2014/main" id="{7CA89F8D-252B-683E-D937-1CFB03BC2615}"/>
              </a:ext>
            </a:extLst>
          </p:cNvPr>
          <p:cNvSpPr>
            <a:spLocks noGrp="1"/>
          </p:cNvSpPr>
          <p:nvPr>
            <p:ph sz="quarter" idx="11" hasCustomPrompt="1"/>
          </p:nvPr>
        </p:nvSpPr>
        <p:spPr>
          <a:xfrm>
            <a:off x="428625" y="1794077"/>
            <a:ext cx="11487150" cy="4567035"/>
          </a:xfrm>
        </p:spPr>
        <p:txBody>
          <a:bodyPr>
            <a:normAutofit/>
          </a:bodyPr>
          <a:lstStyle>
            <a:lvl1pPr marL="0" indent="0">
              <a:lnSpc>
                <a:spcPct val="100000"/>
              </a:lnSpc>
              <a:buClr>
                <a:srgbClr val="0B5F8E"/>
              </a:buClr>
              <a:buNone/>
              <a:defRPr sz="2800"/>
            </a:lvl1pPr>
            <a:lvl2pPr marL="685800" indent="0">
              <a:lnSpc>
                <a:spcPct val="100000"/>
              </a:lnSpc>
              <a:buClr>
                <a:srgbClr val="0B5F8E"/>
              </a:buClr>
              <a:buNone/>
              <a:defRPr sz="2800"/>
            </a:lvl2pPr>
            <a:lvl3pPr>
              <a:buClr>
                <a:srgbClr val="0B5F8E"/>
              </a:buClr>
              <a:defRPr sz="2400"/>
            </a:lvl3pPr>
            <a:lvl4pPr>
              <a:buClr>
                <a:srgbClr val="0B5F8E"/>
              </a:buClr>
              <a:defRPr sz="2400"/>
            </a:lvl4pPr>
            <a:lvl5pPr>
              <a:buClr>
                <a:srgbClr val="0B5F8E"/>
              </a:buClr>
              <a:defRPr sz="2400"/>
            </a:lvl5pPr>
          </a:lstStyle>
          <a:p>
            <a:pPr marL="228600" marR="0" lvl="0" indent="-228600" algn="l" defTabSz="914400" rtl="0" eaLnBrk="1" fontAlgn="auto" latinLnBrk="0" hangingPunct="1">
              <a:lnSpc>
                <a:spcPct val="90000"/>
              </a:lnSpc>
              <a:spcBef>
                <a:spcPts val="1000"/>
              </a:spcBef>
              <a:spcAft>
                <a:spcPts val="0"/>
              </a:spcAft>
              <a:buClr>
                <a:srgbClr val="0B5F8E"/>
              </a:buClr>
              <a:buSzTx/>
              <a:buFont typeface="Arial" panose="020B0604020202020204" pitchFamily="34" charset="0"/>
              <a:buChar char="•"/>
              <a:tabLst/>
              <a:defRPr/>
            </a:pPr>
            <a:r>
              <a:rPr lang="es-ES" dirty="0"/>
              <a:t>Arial 28. </a:t>
            </a:r>
            <a:r>
              <a:rPr lang="es-ES" dirty="0" err="1"/>
              <a:t>Please</a:t>
            </a:r>
            <a:r>
              <a:rPr lang="es-ES" dirty="0"/>
              <a:t>, try </a:t>
            </a:r>
            <a:r>
              <a:rPr lang="es-ES" dirty="0" err="1"/>
              <a:t>to</a:t>
            </a:r>
            <a:r>
              <a:rPr lang="es-ES" dirty="0"/>
              <a:t> be </a:t>
            </a:r>
            <a:r>
              <a:rPr lang="es-ES" dirty="0" err="1"/>
              <a:t>brief</a:t>
            </a:r>
            <a:r>
              <a:rPr lang="es-ES" dirty="0"/>
              <a:t>.</a:t>
            </a:r>
          </a:p>
          <a:p>
            <a:pPr marL="914400" marR="0" lvl="1" indent="-228600" algn="l" defTabSz="914400" rtl="0" eaLnBrk="1" fontAlgn="auto" latinLnBrk="0" hangingPunct="1">
              <a:lnSpc>
                <a:spcPct val="90000"/>
              </a:lnSpc>
              <a:spcBef>
                <a:spcPts val="1000"/>
              </a:spcBef>
              <a:spcAft>
                <a:spcPts val="0"/>
              </a:spcAft>
              <a:buClr>
                <a:srgbClr val="0B5F8E"/>
              </a:buClr>
              <a:buSzTx/>
              <a:buFont typeface="Arial" panose="020B0604020202020204" pitchFamily="34" charset="0"/>
              <a:buChar char="•"/>
              <a:tabLst/>
              <a:defRPr/>
            </a:pPr>
            <a:endParaRPr lang="es-ES" dirty="0"/>
          </a:p>
        </p:txBody>
      </p:sp>
      <p:sp>
        <p:nvSpPr>
          <p:cNvPr id="2" name="Marcador de contenido 2">
            <a:extLst>
              <a:ext uri="{FF2B5EF4-FFF2-40B4-BE49-F238E27FC236}">
                <a16:creationId xmlns:a16="http://schemas.microsoft.com/office/drawing/2014/main" id="{E4F4B5ED-4576-4223-9302-5EE766604C0B}"/>
              </a:ext>
            </a:extLst>
          </p:cNvPr>
          <p:cNvSpPr>
            <a:spLocks noGrp="1"/>
          </p:cNvSpPr>
          <p:nvPr>
            <p:ph idx="12" hasCustomPrompt="1"/>
          </p:nvPr>
        </p:nvSpPr>
        <p:spPr>
          <a:xfrm>
            <a:off x="428624" y="6361112"/>
            <a:ext cx="10176577" cy="496888"/>
          </a:xfrm>
        </p:spPr>
        <p:txBody>
          <a:bodyPr>
            <a:noAutofit/>
          </a:bodyPr>
          <a:lstStyle>
            <a:lvl1pPr marL="0" indent="0">
              <a:lnSpc>
                <a:spcPct val="150000"/>
              </a:lnSpc>
              <a:buClr>
                <a:srgbClr val="0B5F8E"/>
              </a:buClr>
              <a:buFont typeface="Arial" panose="020B0604020202020204" pitchFamily="34" charset="0"/>
              <a:buNone/>
              <a:defRPr sz="2000" u="none">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GB" dirty="0"/>
              <a:t>#Hashtag (if any)</a:t>
            </a:r>
          </a:p>
        </p:txBody>
      </p:sp>
    </p:spTree>
    <p:extLst>
      <p:ext uri="{BB962C8B-B14F-4D97-AF65-F5344CB8AC3E}">
        <p14:creationId xmlns:p14="http://schemas.microsoft.com/office/powerpoint/2010/main" val="106425855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C500924-EFF4-41D8-9B8B-00E977936B34}" type="datetime1">
              <a:rPr lang="en-GB" smtClean="0"/>
              <a:t>29/10/2025</a:t>
            </a:fld>
            <a:endParaRPr lang="en-GB"/>
          </a:p>
        </p:txBody>
      </p:sp>
      <p:sp>
        <p:nvSpPr>
          <p:cNvPr id="4" name="Footer Placeholder 3"/>
          <p:cNvSpPr>
            <a:spLocks noGrp="1"/>
          </p:cNvSpPr>
          <p:nvPr>
            <p:ph type="ftr" sz="quarter" idx="11"/>
          </p:nvPr>
        </p:nvSpPr>
        <p:spPr/>
        <p:txBody>
          <a:bodyPr/>
          <a:lstStyle/>
          <a:p>
            <a:r>
              <a:rPr lang="en-GB" dirty="0"/>
              <a:t>European Ombudsman</a:t>
            </a:r>
          </a:p>
        </p:txBody>
      </p:sp>
      <p:sp>
        <p:nvSpPr>
          <p:cNvPr id="5" name="Slide Number Placeholder 4"/>
          <p:cNvSpPr>
            <a:spLocks noGrp="1"/>
          </p:cNvSpPr>
          <p:nvPr>
            <p:ph type="sldNum" sz="quarter" idx="12"/>
          </p:nvPr>
        </p:nvSpPr>
        <p:spPr/>
        <p:txBody>
          <a:bodyPr/>
          <a:lstStyle/>
          <a:p>
            <a:fld id="{6B2E408A-FCE4-4BB6-BAA1-724FE60151A2}" type="slidenum">
              <a:rPr lang="en-GB" smtClean="0"/>
              <a:t>‹N°›</a:t>
            </a:fld>
            <a:endParaRPr lang="en-GB"/>
          </a:p>
        </p:txBody>
      </p:sp>
      <p:sp>
        <p:nvSpPr>
          <p:cNvPr id="2" name="Title 1"/>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13225348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492897"/>
            <a:ext cx="3932237" cy="1600200"/>
          </a:xfrm>
          <a:prstGeom prst="rect">
            <a:avLst/>
          </a:prstGeom>
        </p:spPr>
        <p:txBody>
          <a:bodyPr anchor="b"/>
          <a:lstStyle>
            <a:lvl1pPr>
              <a:defRPr sz="3200">
                <a:solidFill>
                  <a:srgbClr val="636363"/>
                </a:solidFill>
              </a:defRPr>
            </a:lvl1pPr>
          </a:lstStyle>
          <a:p>
            <a:r>
              <a:rPr lang="en-US" dirty="0"/>
              <a:t>Click to edit Master title style</a:t>
            </a:r>
            <a:endParaRPr lang="en-GB" dirty="0"/>
          </a:p>
        </p:txBody>
      </p:sp>
      <p:sp>
        <p:nvSpPr>
          <p:cNvPr id="3" name="Content Placeholder 2"/>
          <p:cNvSpPr>
            <a:spLocks noGrp="1"/>
          </p:cNvSpPr>
          <p:nvPr>
            <p:ph idx="1"/>
          </p:nvPr>
        </p:nvSpPr>
        <p:spPr>
          <a:xfrm>
            <a:off x="5183188" y="1492897"/>
            <a:ext cx="6172200" cy="436815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3"/>
          <p:cNvSpPr>
            <a:spLocks noGrp="1"/>
          </p:cNvSpPr>
          <p:nvPr>
            <p:ph type="body" sz="half" idx="2"/>
          </p:nvPr>
        </p:nvSpPr>
        <p:spPr>
          <a:xfrm>
            <a:off x="839788" y="3125754"/>
            <a:ext cx="3932237" cy="27432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1AE25C9B-DFE7-4E39-8563-243538069BD7}"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
        <p:nvSpPr>
          <p:cNvPr id="8" name="Title 1"/>
          <p:cNvSpPr txBox="1">
            <a:spLocks/>
          </p:cNvSpPr>
          <p:nvPr userDrawn="1"/>
        </p:nvSpPr>
        <p:spPr>
          <a:xfrm>
            <a:off x="5023262" y="365125"/>
            <a:ext cx="6330538" cy="8211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Click to edit Master title style</a:t>
            </a:r>
            <a:endParaRPr lang="en-GB" dirty="0"/>
          </a:p>
        </p:txBody>
      </p:sp>
    </p:spTree>
    <p:extLst>
      <p:ext uri="{BB962C8B-B14F-4D97-AF65-F5344CB8AC3E}">
        <p14:creationId xmlns:p14="http://schemas.microsoft.com/office/powerpoint/2010/main" val="57230944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516224"/>
            <a:ext cx="3932237" cy="1600200"/>
          </a:xfrm>
          <a:prstGeom prst="rect">
            <a:avLst/>
          </a:prstGeom>
        </p:spPr>
        <p:txBody>
          <a:bodyPr anchor="t"/>
          <a:lstStyle>
            <a:lvl1pPr>
              <a:defRPr sz="3200">
                <a:solidFill>
                  <a:srgbClr val="636363"/>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5183188" y="1516224"/>
            <a:ext cx="6172200" cy="434482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3116424"/>
            <a:ext cx="3932237" cy="275256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90BEDEE0-F327-416E-B214-D8F5E0212780}"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
        <p:nvSpPr>
          <p:cNvPr id="8" name="Title 1"/>
          <p:cNvSpPr txBox="1">
            <a:spLocks/>
          </p:cNvSpPr>
          <p:nvPr userDrawn="1"/>
        </p:nvSpPr>
        <p:spPr>
          <a:xfrm>
            <a:off x="5023262" y="365125"/>
            <a:ext cx="6330538" cy="82112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a:lstStyle>
          <a:p>
            <a:r>
              <a:rPr lang="en-US"/>
              <a:t>Click to edit Master title style</a:t>
            </a:r>
            <a:endParaRPr lang="en-GB" dirty="0"/>
          </a:p>
        </p:txBody>
      </p:sp>
    </p:spTree>
    <p:extLst>
      <p:ext uri="{BB962C8B-B14F-4D97-AF65-F5344CB8AC3E}">
        <p14:creationId xmlns:p14="http://schemas.microsoft.com/office/powerpoint/2010/main" val="2211767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
        <p:nvSpPr>
          <p:cNvPr id="2" name="Title 1"/>
          <p:cNvSpPr>
            <a:spLocks noGrp="1"/>
          </p:cNvSpPr>
          <p:nvPr>
            <p:ph type="title"/>
          </p:nvPr>
        </p:nvSpPr>
        <p:spPr>
          <a:xfrm>
            <a:off x="5023262" y="365125"/>
            <a:ext cx="6330538" cy="821125"/>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41227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798A6AD-10C7-44C6-AB67-22FB304F446E}" type="datetime1">
              <a:rPr lang="en-GB" smtClean="0"/>
              <a:t>29/10/2025</a:t>
            </a:fld>
            <a:endParaRPr lang="en-GB"/>
          </a:p>
        </p:txBody>
      </p:sp>
      <p:sp>
        <p:nvSpPr>
          <p:cNvPr id="5" name="Footer Placeholder 4"/>
          <p:cNvSpPr>
            <a:spLocks noGrp="1"/>
          </p:cNvSpPr>
          <p:nvPr>
            <p:ph type="ftr" sz="quarter" idx="11"/>
          </p:nvPr>
        </p:nvSpPr>
        <p:spPr/>
        <p:txBody>
          <a:bodyPr/>
          <a:lstStyle/>
          <a:p>
            <a:r>
              <a:rPr lang="en-GB" dirty="0"/>
              <a:t>European Ombudsman</a:t>
            </a:r>
          </a:p>
        </p:txBody>
      </p:sp>
      <p:sp>
        <p:nvSpPr>
          <p:cNvPr id="6" name="Slide Number Placeholder 5"/>
          <p:cNvSpPr>
            <a:spLocks noGrp="1"/>
          </p:cNvSpPr>
          <p:nvPr>
            <p:ph type="sldNum" sz="quarter" idx="12"/>
          </p:nvPr>
        </p:nvSpPr>
        <p:spPr/>
        <p:txBody>
          <a:bodyPr/>
          <a:lstStyle/>
          <a:p>
            <a:fld id="{6B2E408A-FCE4-4BB6-BAA1-724FE60151A2}" type="slidenum">
              <a:rPr lang="en-GB" smtClean="0"/>
              <a:t>‹N°›</a:t>
            </a:fld>
            <a:endParaRPr lang="en-GB"/>
          </a:p>
        </p:txBody>
      </p:sp>
      <p:sp>
        <p:nvSpPr>
          <p:cNvPr id="7" name="Title 6"/>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55124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91EA587-BF8A-4AFE-A020-488502424834}"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
        <p:nvSpPr>
          <p:cNvPr id="8" name="Title 7"/>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357232172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17326" y="365126"/>
            <a:ext cx="6338062" cy="838523"/>
          </a:xfrm>
          <a:prstGeom prst="rect">
            <a:avLst/>
          </a:prstGeom>
        </p:spPr>
        <p:txBody>
          <a:bodyPr/>
          <a:lstStyle/>
          <a:p>
            <a:r>
              <a:rPr lang="en-US" dirty="0"/>
              <a:t>Click to edit Master title style</a:t>
            </a:r>
            <a:endParaRPr lang="en-GB"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B916C71-ADEE-44CF-988A-BE23204C0711}" type="datetime1">
              <a:rPr lang="en-GB" smtClean="0"/>
              <a:t>29/10/2025</a:t>
            </a:fld>
            <a:endParaRPr lang="en-GB"/>
          </a:p>
        </p:txBody>
      </p:sp>
      <p:sp>
        <p:nvSpPr>
          <p:cNvPr id="8" name="Footer Placeholder 7"/>
          <p:cNvSpPr>
            <a:spLocks noGrp="1"/>
          </p:cNvSpPr>
          <p:nvPr>
            <p:ph type="ftr" sz="quarter" idx="11"/>
          </p:nvPr>
        </p:nvSpPr>
        <p:spPr/>
        <p:txBody>
          <a:bodyPr/>
          <a:lstStyle/>
          <a:p>
            <a:r>
              <a:rPr lang="en-GB" dirty="0"/>
              <a:t>European Ombudsman</a:t>
            </a:r>
          </a:p>
        </p:txBody>
      </p:sp>
      <p:sp>
        <p:nvSpPr>
          <p:cNvPr id="9" name="Slide Number Placeholder 8"/>
          <p:cNvSpPr>
            <a:spLocks noGrp="1"/>
          </p:cNvSpPr>
          <p:nvPr>
            <p:ph type="sldNum" sz="quarter" idx="12"/>
          </p:nvPr>
        </p:nvSpPr>
        <p:spPr/>
        <p:txBody>
          <a:bodyPr/>
          <a:lstStyle/>
          <a:p>
            <a:fld id="{6B2E408A-FCE4-4BB6-BAA1-724FE60151A2}" type="slidenum">
              <a:rPr lang="en-GB" smtClean="0"/>
              <a:t>‹N°›</a:t>
            </a:fld>
            <a:endParaRPr lang="en-GB"/>
          </a:p>
        </p:txBody>
      </p:sp>
    </p:spTree>
    <p:extLst>
      <p:ext uri="{BB962C8B-B14F-4D97-AF65-F5344CB8AC3E}">
        <p14:creationId xmlns:p14="http://schemas.microsoft.com/office/powerpoint/2010/main" val="73041323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C970632-407D-4D76-9609-0464A3D800E1}" type="datetime1">
              <a:rPr lang="en-GB" smtClean="0"/>
              <a:t>29/10/2025</a:t>
            </a:fld>
            <a:endParaRPr lang="en-GB"/>
          </a:p>
        </p:txBody>
      </p:sp>
      <p:sp>
        <p:nvSpPr>
          <p:cNvPr id="4" name="Footer Placeholder 3"/>
          <p:cNvSpPr>
            <a:spLocks noGrp="1"/>
          </p:cNvSpPr>
          <p:nvPr>
            <p:ph type="ftr" sz="quarter" idx="11"/>
          </p:nvPr>
        </p:nvSpPr>
        <p:spPr/>
        <p:txBody>
          <a:bodyPr/>
          <a:lstStyle/>
          <a:p>
            <a:r>
              <a:rPr lang="en-GB" dirty="0"/>
              <a:t>European Ombudsman</a:t>
            </a:r>
          </a:p>
        </p:txBody>
      </p:sp>
      <p:sp>
        <p:nvSpPr>
          <p:cNvPr id="5" name="Slide Number Placeholder 4"/>
          <p:cNvSpPr>
            <a:spLocks noGrp="1"/>
          </p:cNvSpPr>
          <p:nvPr>
            <p:ph type="sldNum" sz="quarter" idx="12"/>
          </p:nvPr>
        </p:nvSpPr>
        <p:spPr/>
        <p:txBody>
          <a:bodyPr/>
          <a:lstStyle/>
          <a:p>
            <a:fld id="{6B2E408A-FCE4-4BB6-BAA1-724FE60151A2}" type="slidenum">
              <a:rPr lang="en-GB" smtClean="0"/>
              <a:t>‹N°›</a:t>
            </a:fld>
            <a:endParaRPr lang="en-GB"/>
          </a:p>
        </p:txBody>
      </p:sp>
      <p:sp>
        <p:nvSpPr>
          <p:cNvPr id="6" name="Title 5"/>
          <p:cNvSpPr>
            <a:spLocks noGrp="1"/>
          </p:cNvSpPr>
          <p:nvPr>
            <p:ph type="title"/>
          </p:nvPr>
        </p:nvSpPr>
        <p:spPr/>
        <p:txBody>
          <a:bodyPr/>
          <a:lstStyle/>
          <a:p>
            <a:r>
              <a:rPr lang="en-US" dirty="0"/>
              <a:t>Click to edit Master title style</a:t>
            </a:r>
            <a:endParaRPr lang="en-GB" dirty="0"/>
          </a:p>
        </p:txBody>
      </p:sp>
    </p:spTree>
    <p:extLst>
      <p:ext uri="{BB962C8B-B14F-4D97-AF65-F5344CB8AC3E}">
        <p14:creationId xmlns:p14="http://schemas.microsoft.com/office/powerpoint/2010/main" val="20873099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1492897"/>
            <a:ext cx="3932237" cy="1600200"/>
          </a:xfrm>
          <a:prstGeom prst="rect">
            <a:avLst/>
          </a:prstGeom>
        </p:spPr>
        <p:txBody>
          <a:bodyPr anchor="b"/>
          <a:lstStyle>
            <a:lvl1pPr>
              <a:defRPr sz="3200">
                <a:solidFill>
                  <a:schemeClr val="bg1"/>
                </a:solidFill>
              </a:defRPr>
            </a:lvl1pPr>
          </a:lstStyle>
          <a:p>
            <a:r>
              <a:rPr lang="en-US" dirty="0"/>
              <a:t>Click to edit Master title style</a:t>
            </a:r>
            <a:endParaRPr lang="en-GB" dirty="0"/>
          </a:p>
        </p:txBody>
      </p:sp>
      <p:sp>
        <p:nvSpPr>
          <p:cNvPr id="3" name="Content Placeholder 2"/>
          <p:cNvSpPr>
            <a:spLocks noGrp="1"/>
          </p:cNvSpPr>
          <p:nvPr>
            <p:ph idx="1"/>
          </p:nvPr>
        </p:nvSpPr>
        <p:spPr>
          <a:xfrm>
            <a:off x="5183188" y="1492897"/>
            <a:ext cx="6172200" cy="436815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3125754"/>
            <a:ext cx="3932237" cy="2743233"/>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C3BC5DB3-22BD-4514-941E-50137D98F4DC}"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Tree>
    <p:extLst>
      <p:ext uri="{BB962C8B-B14F-4D97-AF65-F5344CB8AC3E}">
        <p14:creationId xmlns:p14="http://schemas.microsoft.com/office/powerpoint/2010/main" val="13427510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516224"/>
            <a:ext cx="3932237" cy="1600200"/>
          </a:xfrm>
          <a:prstGeom prst="rect">
            <a:avLst/>
          </a:prstGeom>
        </p:spPr>
        <p:txBody>
          <a:bodyPr anchor="t"/>
          <a:lstStyle>
            <a:lvl1pPr>
              <a:defRPr sz="3200">
                <a:solidFill>
                  <a:schemeClr val="bg1"/>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5183188" y="1516224"/>
            <a:ext cx="6172200" cy="434482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3116424"/>
            <a:ext cx="3932237" cy="275256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p:cNvSpPr>
            <a:spLocks noGrp="1"/>
          </p:cNvSpPr>
          <p:nvPr>
            <p:ph type="dt" sz="half" idx="10"/>
          </p:nvPr>
        </p:nvSpPr>
        <p:spPr/>
        <p:txBody>
          <a:bodyPr/>
          <a:lstStyle/>
          <a:p>
            <a:fld id="{1C5DCF5F-D7C7-47C8-B69B-B8488E500753}" type="datetime1">
              <a:rPr lang="en-GB" smtClean="0"/>
              <a:t>29/10/2025</a:t>
            </a:fld>
            <a:endParaRPr lang="en-GB"/>
          </a:p>
        </p:txBody>
      </p:sp>
      <p:sp>
        <p:nvSpPr>
          <p:cNvPr id="6" name="Footer Placeholder 5"/>
          <p:cNvSpPr>
            <a:spLocks noGrp="1"/>
          </p:cNvSpPr>
          <p:nvPr>
            <p:ph type="ftr" sz="quarter" idx="11"/>
          </p:nvPr>
        </p:nvSpPr>
        <p:spPr/>
        <p:txBody>
          <a:bodyPr/>
          <a:lstStyle/>
          <a:p>
            <a:r>
              <a:rPr lang="en-GB" dirty="0"/>
              <a:t>European Ombudsman</a:t>
            </a:r>
          </a:p>
        </p:txBody>
      </p:sp>
      <p:sp>
        <p:nvSpPr>
          <p:cNvPr id="7" name="Slide Number Placeholder 6"/>
          <p:cNvSpPr>
            <a:spLocks noGrp="1"/>
          </p:cNvSpPr>
          <p:nvPr>
            <p:ph type="sldNum" sz="quarter" idx="12"/>
          </p:nvPr>
        </p:nvSpPr>
        <p:spPr/>
        <p:txBody>
          <a:bodyPr/>
          <a:lstStyle/>
          <a:p>
            <a:fld id="{6B2E408A-FCE4-4BB6-BAA1-724FE60151A2}" type="slidenum">
              <a:rPr lang="en-GB" smtClean="0"/>
              <a:t>‹N°›</a:t>
            </a:fld>
            <a:endParaRPr lang="en-GB"/>
          </a:p>
        </p:txBody>
      </p:sp>
    </p:spTree>
    <p:extLst>
      <p:ext uri="{BB962C8B-B14F-4D97-AF65-F5344CB8AC3E}">
        <p14:creationId xmlns:p14="http://schemas.microsoft.com/office/powerpoint/2010/main" val="4035638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 text 1">
    <p:spTree>
      <p:nvGrpSpPr>
        <p:cNvPr id="1" name=""/>
        <p:cNvGrpSpPr/>
        <p:nvPr/>
      </p:nvGrpSpPr>
      <p:grpSpPr>
        <a:xfrm>
          <a:off x="0" y="0"/>
          <a:ext cx="0" cy="0"/>
          <a:chOff x="0" y="0"/>
          <a:chExt cx="0" cy="0"/>
        </a:xfrm>
      </p:grpSpPr>
      <p:pic>
        <p:nvPicPr>
          <p:cNvPr id="4" name="Imagen 3" descr="White background with EDF logo In the right side of the PPT">
            <a:extLst>
              <a:ext uri="{FF2B5EF4-FFF2-40B4-BE49-F238E27FC236}">
                <a16:creationId xmlns:a16="http://schemas.microsoft.com/office/drawing/2014/main" id="{528208B5-16A2-DB93-120D-9082ADB530BF}"/>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4" name="Marcador de contenido 2">
            <a:extLst>
              <a:ext uri="{FF2B5EF4-FFF2-40B4-BE49-F238E27FC236}">
                <a16:creationId xmlns:a16="http://schemas.microsoft.com/office/drawing/2014/main" id="{3272EB57-8F89-3C2B-78D7-5DE131149881}"/>
              </a:ext>
            </a:extLst>
          </p:cNvPr>
          <p:cNvSpPr>
            <a:spLocks noGrp="1"/>
          </p:cNvSpPr>
          <p:nvPr>
            <p:ph idx="1" hasCustomPrompt="1"/>
          </p:nvPr>
        </p:nvSpPr>
        <p:spPr>
          <a:xfrm>
            <a:off x="338913" y="1899243"/>
            <a:ext cx="11514174" cy="4099485"/>
          </a:xfrm>
        </p:spPr>
        <p:txBody>
          <a:bodyPr>
            <a:noAutofit/>
          </a:bodyPr>
          <a:lstStyle>
            <a:lvl1pPr marL="342900" indent="-342900">
              <a:lnSpc>
                <a:spcPct val="100000"/>
              </a:lnSpc>
              <a:buClr>
                <a:srgbClr val="0B5F8E"/>
              </a:buClr>
              <a:buFont typeface="Arial" panose="020B0604020202020204" pitchFamily="34" charset="0"/>
              <a:buChar char="•"/>
              <a:defRPr sz="28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Arial 28</a:t>
            </a:r>
          </a:p>
          <a:p>
            <a:pPr lvl="0"/>
            <a:endParaRPr lang="es-ES" dirty="0"/>
          </a:p>
          <a:p>
            <a:pPr lvl="0"/>
            <a:endParaRPr lang="en-GB" dirty="0"/>
          </a:p>
        </p:txBody>
      </p:sp>
      <p:sp>
        <p:nvSpPr>
          <p:cNvPr id="16" name="Marcador de contenido 2">
            <a:extLst>
              <a:ext uri="{FF2B5EF4-FFF2-40B4-BE49-F238E27FC236}">
                <a16:creationId xmlns:a16="http://schemas.microsoft.com/office/drawing/2014/main" id="{999B0659-8FE8-5B92-8555-3A3E0F482D84}"/>
              </a:ext>
            </a:extLst>
          </p:cNvPr>
          <p:cNvSpPr>
            <a:spLocks noGrp="1"/>
          </p:cNvSpPr>
          <p:nvPr>
            <p:ph idx="11" hasCustomPrompt="1"/>
          </p:nvPr>
        </p:nvSpPr>
        <p:spPr>
          <a:xfrm>
            <a:off x="338913" y="6119110"/>
            <a:ext cx="10269214" cy="376850"/>
          </a:xfrm>
        </p:spPr>
        <p:txBody>
          <a:bodyPr>
            <a:noAutofit/>
          </a:bodyPr>
          <a:lstStyle>
            <a:lvl1pPr marL="0" indent="0">
              <a:lnSpc>
                <a:spcPct val="150000"/>
              </a:lnSpc>
              <a:buClr>
                <a:srgbClr val="0B5F8E"/>
              </a:buClr>
              <a:buFont typeface="Arial" panose="020B0604020202020204" pitchFamily="34" charset="0"/>
              <a:buNone/>
              <a:defRPr sz="2000" u="none">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GB" dirty="0"/>
              <a:t>#Hashtag (if any)</a:t>
            </a:r>
          </a:p>
        </p:txBody>
      </p:sp>
      <p:sp>
        <p:nvSpPr>
          <p:cNvPr id="2" name="Marcador de contenido 2">
            <a:extLst>
              <a:ext uri="{FF2B5EF4-FFF2-40B4-BE49-F238E27FC236}">
                <a16:creationId xmlns:a16="http://schemas.microsoft.com/office/drawing/2014/main" id="{656FB1B3-CC42-C106-F5D7-55600BA92C2E}"/>
              </a:ext>
            </a:extLst>
          </p:cNvPr>
          <p:cNvSpPr>
            <a:spLocks noGrp="1"/>
          </p:cNvSpPr>
          <p:nvPr>
            <p:ph idx="12" hasCustomPrompt="1"/>
          </p:nvPr>
        </p:nvSpPr>
        <p:spPr>
          <a:xfrm>
            <a:off x="2065661" y="708410"/>
            <a:ext cx="9521502" cy="663121"/>
          </a:xfrm>
        </p:spPr>
        <p:txBody>
          <a:bodyPr>
            <a:noAutofit/>
          </a:bodyPr>
          <a:lstStyle>
            <a:lvl1pPr marL="0" indent="0">
              <a:lnSpc>
                <a:spcPct val="100000"/>
              </a:lnSpc>
              <a:buClr>
                <a:srgbClr val="0B5F8E"/>
              </a:buClr>
              <a:buFont typeface="Arial" panose="020B0604020202020204" pitchFamily="34" charset="0"/>
              <a:buNone/>
              <a:defRPr sz="3200" b="1">
                <a:solidFill>
                  <a:srgbClr val="0B5F8E"/>
                </a:solidFill>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n-GB" dirty="0"/>
              <a:t>Title of the slide (Arial 32)</a:t>
            </a:r>
          </a:p>
        </p:txBody>
      </p:sp>
    </p:spTree>
    <p:extLst>
      <p:ext uri="{BB962C8B-B14F-4D97-AF65-F5344CB8AC3E}">
        <p14:creationId xmlns:p14="http://schemas.microsoft.com/office/powerpoint/2010/main" val="355398136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4382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Nadpis jednořadkový a obsah">
    <p:spTree>
      <p:nvGrpSpPr>
        <p:cNvPr id="1" name=""/>
        <p:cNvGrpSpPr/>
        <p:nvPr/>
      </p:nvGrpSpPr>
      <p:grpSpPr>
        <a:xfrm>
          <a:off x="0" y="0"/>
          <a:ext cx="0" cy="0"/>
          <a:chOff x="0" y="0"/>
          <a:chExt cx="0" cy="0"/>
        </a:xfrm>
      </p:grpSpPr>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17929" y="2"/>
            <a:ext cx="12192000" cy="1385155"/>
          </a:xfrm>
        </p:spPr>
        <p:txBody>
          <a:bodyPr/>
          <a:lstStyle>
            <a:lvl1pPr>
              <a:defRPr/>
            </a:lvl1pPr>
          </a:lstStyle>
          <a:p>
            <a:r>
              <a:rPr lang="en-US" noProof="0" dirty="0"/>
              <a:t>single line title</a:t>
            </a:r>
          </a:p>
        </p:txBody>
      </p:sp>
      <p:sp>
        <p:nvSpPr>
          <p:cNvPr id="3" name="Zástupný symbol pro obsah 2">
            <a:extLst>
              <a:ext uri="{FF2B5EF4-FFF2-40B4-BE49-F238E27FC236}">
                <a16:creationId xmlns:a16="http://schemas.microsoft.com/office/drawing/2014/main" id="{9EB65C06-7458-4B09-87AF-9E8F9E339E28}"/>
              </a:ext>
            </a:extLst>
          </p:cNvPr>
          <p:cNvSpPr>
            <a:spLocks noGrp="1"/>
          </p:cNvSpPr>
          <p:nvPr>
            <p:ph idx="1" hasCustomPrompt="1"/>
          </p:nvPr>
        </p:nvSpPr>
        <p:spPr>
          <a:xfrm>
            <a:off x="838201" y="1678676"/>
            <a:ext cx="10593855" cy="4439706"/>
          </a:xfrm>
        </p:spPr>
        <p:txBody>
          <a:bodyPr/>
          <a:lstStyle>
            <a:lvl1pPr marL="0" indent="0">
              <a:buNone/>
              <a:defRPr/>
            </a:lvl1pPr>
          </a:lstStyle>
          <a:p>
            <a:pPr lvl="0"/>
            <a:r>
              <a:rPr lang="en-US" noProof="0" dirty="0"/>
              <a:t>Click to insert text.</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pic>
        <p:nvPicPr>
          <p:cNvPr id="10" name="Obrázek 9">
            <a:extLst>
              <a:ext uri="{FF2B5EF4-FFF2-40B4-BE49-F238E27FC236}">
                <a16:creationId xmlns:a16="http://schemas.microsoft.com/office/drawing/2014/main" id="{4D06471E-6A54-49E7-A938-FDDAAE6039F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1" name="Obrázek 10">
            <a:extLst>
              <a:ext uri="{FF2B5EF4-FFF2-40B4-BE49-F238E27FC236}">
                <a16:creationId xmlns:a16="http://schemas.microsoft.com/office/drawing/2014/main" id="{BE6FF2C8-2452-4FC7-B9C5-19F429A96ABE}"/>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40383576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Nadpis dvouřádkový">
    <p:spTree>
      <p:nvGrpSpPr>
        <p:cNvPr id="1" name=""/>
        <p:cNvGrpSpPr/>
        <p:nvPr/>
      </p:nvGrpSpPr>
      <p:grpSpPr>
        <a:xfrm>
          <a:off x="0" y="0"/>
          <a:ext cx="0" cy="0"/>
          <a:chOff x="0" y="0"/>
          <a:chExt cx="0" cy="0"/>
        </a:xfrm>
      </p:grpSpPr>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first line of title</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sp>
        <p:nvSpPr>
          <p:cNvPr id="11" name="Zástupný symbol pro text 10">
            <a:extLst>
              <a:ext uri="{FF2B5EF4-FFF2-40B4-BE49-F238E27FC236}">
                <a16:creationId xmlns:a16="http://schemas.microsoft.com/office/drawing/2014/main" id="{61BD0127-6D03-4DD7-BD1B-E839F028DB5F}"/>
              </a:ext>
            </a:extLst>
          </p:cNvPr>
          <p:cNvSpPr>
            <a:spLocks noGrp="1"/>
          </p:cNvSpPr>
          <p:nvPr>
            <p:ph type="body" sz="quarter" idx="16" hasCustomPrompt="1"/>
          </p:nvPr>
        </p:nvSpPr>
        <p:spPr>
          <a:xfrm>
            <a:off x="759943" y="871622"/>
            <a:ext cx="7301335" cy="405266"/>
          </a:xfrm>
        </p:spPr>
        <p:txBody>
          <a:bodyPr>
            <a:normAutofit/>
          </a:bodyPr>
          <a:lstStyle>
            <a:lvl1pPr marL="0" indent="0">
              <a:buNone/>
              <a:defRPr sz="2800" b="1">
                <a:solidFill>
                  <a:schemeClr val="bg1"/>
                </a:solidFill>
              </a:defRPr>
            </a:lvl1pPr>
          </a:lstStyle>
          <a:p>
            <a:pPr lvl="0"/>
            <a:r>
              <a:rPr lang="en-US" noProof="0" dirty="0"/>
              <a:t>second line of text</a:t>
            </a:r>
          </a:p>
        </p:txBody>
      </p:sp>
      <p:pic>
        <p:nvPicPr>
          <p:cNvPr id="10" name="Obrázek 9">
            <a:extLst>
              <a:ext uri="{FF2B5EF4-FFF2-40B4-BE49-F238E27FC236}">
                <a16:creationId xmlns:a16="http://schemas.microsoft.com/office/drawing/2014/main" id="{74ED67B7-57CB-4CEF-A704-5AA6C53E87A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sp>
        <p:nvSpPr>
          <p:cNvPr id="13" name="Zástupný symbol pro obsah 2">
            <a:extLst>
              <a:ext uri="{FF2B5EF4-FFF2-40B4-BE49-F238E27FC236}">
                <a16:creationId xmlns:a16="http://schemas.microsoft.com/office/drawing/2014/main" id="{34F805CF-4514-4A54-8FC2-983C425FA345}"/>
              </a:ext>
            </a:extLst>
          </p:cNvPr>
          <p:cNvSpPr>
            <a:spLocks noGrp="1"/>
          </p:cNvSpPr>
          <p:nvPr>
            <p:ph idx="1" hasCustomPrompt="1"/>
          </p:nvPr>
        </p:nvSpPr>
        <p:spPr>
          <a:xfrm>
            <a:off x="838201" y="1678676"/>
            <a:ext cx="10593855" cy="4439706"/>
          </a:xfrm>
        </p:spPr>
        <p:txBody>
          <a:bodyPr/>
          <a:lstStyle>
            <a:lvl1pPr marL="0" indent="0">
              <a:buNone/>
              <a:defRPr/>
            </a:lvl1pPr>
          </a:lstStyle>
          <a:p>
            <a:pPr lvl="0"/>
            <a:r>
              <a:rPr lang="en-US" noProof="0" dirty="0"/>
              <a:t>Click to insert text.</a:t>
            </a:r>
          </a:p>
        </p:txBody>
      </p:sp>
      <p:pic>
        <p:nvPicPr>
          <p:cNvPr id="14" name="Obrázek 13">
            <a:extLst>
              <a:ext uri="{FF2B5EF4-FFF2-40B4-BE49-F238E27FC236}">
                <a16:creationId xmlns:a16="http://schemas.microsoft.com/office/drawing/2014/main" id="{08E2E93F-1D8F-473B-AD82-40C27DDFE99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76123274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Nadpis jednořadkový a citace">
    <p:spTree>
      <p:nvGrpSpPr>
        <p:cNvPr id="1" name=""/>
        <p:cNvGrpSpPr/>
        <p:nvPr/>
      </p:nvGrpSpPr>
      <p:grpSpPr>
        <a:xfrm>
          <a:off x="0" y="0"/>
          <a:ext cx="0" cy="0"/>
          <a:chOff x="0" y="0"/>
          <a:chExt cx="0" cy="0"/>
        </a:xfrm>
      </p:grpSpPr>
      <p:sp>
        <p:nvSpPr>
          <p:cNvPr id="14" name="Obdélník 13">
            <a:extLst>
              <a:ext uri="{FF2B5EF4-FFF2-40B4-BE49-F238E27FC236}">
                <a16:creationId xmlns:a16="http://schemas.microsoft.com/office/drawing/2014/main" id="{0E3082C6-27F3-4E0F-A78D-958E911D15E1}"/>
              </a:ext>
            </a:extLst>
          </p:cNvPr>
          <p:cNvSpPr/>
          <p:nvPr userDrawn="1"/>
        </p:nvSpPr>
        <p:spPr>
          <a:xfrm>
            <a:off x="8543497" y="1678634"/>
            <a:ext cx="2880000" cy="2160000"/>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4" name="Zástupný symbol pro text 3">
            <a:extLst>
              <a:ext uri="{FF2B5EF4-FFF2-40B4-BE49-F238E27FC236}">
                <a16:creationId xmlns:a16="http://schemas.microsoft.com/office/drawing/2014/main" id="{CD481A2F-9ED0-49D2-8CCC-7E3C31155616}"/>
              </a:ext>
            </a:extLst>
          </p:cNvPr>
          <p:cNvSpPr>
            <a:spLocks noGrp="1"/>
          </p:cNvSpPr>
          <p:nvPr>
            <p:ph type="body" sz="quarter" idx="13" hasCustomPrompt="1"/>
          </p:nvPr>
        </p:nvSpPr>
        <p:spPr>
          <a:xfrm>
            <a:off x="8543497" y="1701770"/>
            <a:ext cx="2880000" cy="2160000"/>
          </a:xfrm>
          <a:noFill/>
          <a:ln>
            <a:noFill/>
          </a:ln>
        </p:spPr>
        <p:txBody>
          <a:bodyPr anchor="ctr" anchorCtr="0">
            <a:normAutofit/>
          </a:bodyPr>
          <a:lstStyle>
            <a:lvl1pPr marL="266700" indent="0">
              <a:buNone/>
              <a:defRPr sz="2100">
                <a:solidFill>
                  <a:schemeClr val="bg1"/>
                </a:solidFill>
              </a:defRPr>
            </a:lvl1pPr>
          </a:lstStyle>
          <a:p>
            <a:pPr lvl="0"/>
            <a:r>
              <a:rPr lang="en-US" noProof="0" dirty="0"/>
              <a:t>citation or small text</a:t>
            </a:r>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single line title</a:t>
            </a:r>
          </a:p>
        </p:txBody>
      </p:sp>
      <p:sp>
        <p:nvSpPr>
          <p:cNvPr id="3" name="Zástupný symbol pro obsah 2">
            <a:extLst>
              <a:ext uri="{FF2B5EF4-FFF2-40B4-BE49-F238E27FC236}">
                <a16:creationId xmlns:a16="http://schemas.microsoft.com/office/drawing/2014/main" id="{9EB65C06-7458-4B09-87AF-9E8F9E339E28}"/>
              </a:ext>
            </a:extLst>
          </p:cNvPr>
          <p:cNvSpPr>
            <a:spLocks noGrp="1"/>
          </p:cNvSpPr>
          <p:nvPr>
            <p:ph idx="1" hasCustomPrompt="1"/>
          </p:nvPr>
        </p:nvSpPr>
        <p:spPr>
          <a:xfrm>
            <a:off x="838201" y="1678676"/>
            <a:ext cx="7486935" cy="2183094"/>
          </a:xfrm>
        </p:spPr>
        <p:txBody>
          <a:bodyPr/>
          <a:lstStyle>
            <a:lvl1pPr marL="0" indent="0">
              <a:buNone/>
              <a:defRPr/>
            </a:lvl1pPr>
          </a:lstStyle>
          <a:p>
            <a:pPr lvl="0"/>
            <a:r>
              <a:rPr lang="en-US" noProof="0" dirty="0"/>
              <a:t>Click to insert text.</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7" name="Zástupný symbol pro text 6">
            <a:extLst>
              <a:ext uri="{FF2B5EF4-FFF2-40B4-BE49-F238E27FC236}">
                <a16:creationId xmlns:a16="http://schemas.microsoft.com/office/drawing/2014/main" id="{A35A8BBC-20BC-4A89-8DEB-027CA02E1403}"/>
              </a:ext>
            </a:extLst>
          </p:cNvPr>
          <p:cNvSpPr>
            <a:spLocks noGrp="1"/>
          </p:cNvSpPr>
          <p:nvPr>
            <p:ph type="body" sz="quarter" idx="14" hasCustomPrompt="1"/>
          </p:nvPr>
        </p:nvSpPr>
        <p:spPr>
          <a:xfrm>
            <a:off x="838200" y="4001974"/>
            <a:ext cx="10593857" cy="2294604"/>
          </a:xfrm>
        </p:spPr>
        <p:txBody>
          <a:bodyPr/>
          <a:lstStyle>
            <a:lvl1pPr>
              <a:defRPr/>
            </a:lvl1pPr>
            <a:lvl2pPr marL="342900" indent="0">
              <a:buNone/>
              <a:defRPr/>
            </a:lvl2pPr>
          </a:lstStyle>
          <a:p>
            <a:pPr lvl="0"/>
            <a:r>
              <a:rPr lang="en-US" noProof="0" dirty="0"/>
              <a:t>Click to insert text.</a:t>
            </a:r>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pic>
        <p:nvPicPr>
          <p:cNvPr id="10" name="Obrázek 9">
            <a:extLst>
              <a:ext uri="{FF2B5EF4-FFF2-40B4-BE49-F238E27FC236}">
                <a16:creationId xmlns:a16="http://schemas.microsoft.com/office/drawing/2014/main" id="{A6362E37-B6F4-406F-8C9D-377ECF469B2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718395" y="1757281"/>
            <a:ext cx="432000" cy="317390"/>
          </a:xfrm>
          <a:prstGeom prst="rect">
            <a:avLst/>
          </a:prstGeom>
        </p:spPr>
      </p:pic>
      <p:pic>
        <p:nvPicPr>
          <p:cNvPr id="20" name="Obrázek 19">
            <a:extLst>
              <a:ext uri="{FF2B5EF4-FFF2-40B4-BE49-F238E27FC236}">
                <a16:creationId xmlns:a16="http://schemas.microsoft.com/office/drawing/2014/main" id="{4762E413-8D66-41C2-9D7A-31C92C75247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0832285" y="3451884"/>
            <a:ext cx="432000" cy="317390"/>
          </a:xfrm>
          <a:prstGeom prst="rect">
            <a:avLst/>
          </a:prstGeom>
        </p:spPr>
      </p:pic>
      <p:pic>
        <p:nvPicPr>
          <p:cNvPr id="18" name="Obrázek 17">
            <a:extLst>
              <a:ext uri="{FF2B5EF4-FFF2-40B4-BE49-F238E27FC236}">
                <a16:creationId xmlns:a16="http://schemas.microsoft.com/office/drawing/2014/main" id="{F18DC08C-5CA7-4996-AFFE-F2D0B0E33F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7" name="Obrázek 16">
            <a:extLst>
              <a:ext uri="{FF2B5EF4-FFF2-40B4-BE49-F238E27FC236}">
                <a16:creationId xmlns:a16="http://schemas.microsoft.com/office/drawing/2014/main" id="{D048BF8C-F6FD-41E7-8B7C-BA2CC71698CE}"/>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12029883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Nadpis dvouřadkový a citace">
    <p:spTree>
      <p:nvGrpSpPr>
        <p:cNvPr id="1" name=""/>
        <p:cNvGrpSpPr/>
        <p:nvPr/>
      </p:nvGrpSpPr>
      <p:grpSpPr>
        <a:xfrm>
          <a:off x="0" y="0"/>
          <a:ext cx="0" cy="0"/>
          <a:chOff x="0" y="0"/>
          <a:chExt cx="0" cy="0"/>
        </a:xfrm>
      </p:grpSpPr>
      <p:sp>
        <p:nvSpPr>
          <p:cNvPr id="14" name="Obdélník 13">
            <a:extLst>
              <a:ext uri="{FF2B5EF4-FFF2-40B4-BE49-F238E27FC236}">
                <a16:creationId xmlns:a16="http://schemas.microsoft.com/office/drawing/2014/main" id="{0E3082C6-27F3-4E0F-A78D-958E911D15E1}"/>
              </a:ext>
            </a:extLst>
          </p:cNvPr>
          <p:cNvSpPr/>
          <p:nvPr userDrawn="1"/>
        </p:nvSpPr>
        <p:spPr>
          <a:xfrm>
            <a:off x="8543497" y="1678634"/>
            <a:ext cx="2880000" cy="2160000"/>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4" name="Zástupný symbol pro text 3">
            <a:extLst>
              <a:ext uri="{FF2B5EF4-FFF2-40B4-BE49-F238E27FC236}">
                <a16:creationId xmlns:a16="http://schemas.microsoft.com/office/drawing/2014/main" id="{CD481A2F-9ED0-49D2-8CCC-7E3C31155616}"/>
              </a:ext>
            </a:extLst>
          </p:cNvPr>
          <p:cNvSpPr>
            <a:spLocks noGrp="1"/>
          </p:cNvSpPr>
          <p:nvPr>
            <p:ph type="body" sz="quarter" idx="13" hasCustomPrompt="1"/>
          </p:nvPr>
        </p:nvSpPr>
        <p:spPr>
          <a:xfrm>
            <a:off x="8543497" y="1701770"/>
            <a:ext cx="2880000" cy="2160000"/>
          </a:xfrm>
          <a:noFill/>
          <a:ln>
            <a:noFill/>
          </a:ln>
        </p:spPr>
        <p:txBody>
          <a:bodyPr anchor="ctr" anchorCtr="0">
            <a:normAutofit/>
          </a:bodyPr>
          <a:lstStyle>
            <a:lvl1pPr marL="266700" indent="0">
              <a:buNone/>
              <a:defRPr sz="2100">
                <a:solidFill>
                  <a:schemeClr val="bg1"/>
                </a:solidFill>
              </a:defRPr>
            </a:lvl1pPr>
          </a:lstStyle>
          <a:p>
            <a:pPr lvl="0"/>
            <a:r>
              <a:rPr lang="en-US" noProof="0" dirty="0"/>
              <a:t>citation or small text</a:t>
            </a:r>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first line of title</a:t>
            </a:r>
          </a:p>
        </p:txBody>
      </p:sp>
      <p:sp>
        <p:nvSpPr>
          <p:cNvPr id="3" name="Zástupný symbol pro obsah 2">
            <a:extLst>
              <a:ext uri="{FF2B5EF4-FFF2-40B4-BE49-F238E27FC236}">
                <a16:creationId xmlns:a16="http://schemas.microsoft.com/office/drawing/2014/main" id="{9EB65C06-7458-4B09-87AF-9E8F9E339E28}"/>
              </a:ext>
            </a:extLst>
          </p:cNvPr>
          <p:cNvSpPr>
            <a:spLocks noGrp="1"/>
          </p:cNvSpPr>
          <p:nvPr>
            <p:ph idx="1" hasCustomPrompt="1"/>
          </p:nvPr>
        </p:nvSpPr>
        <p:spPr>
          <a:xfrm>
            <a:off x="838201" y="1678676"/>
            <a:ext cx="7486935" cy="2183094"/>
          </a:xfrm>
        </p:spPr>
        <p:txBody>
          <a:bodyPr/>
          <a:lstStyle>
            <a:lvl1pPr marL="0" indent="0">
              <a:buNone/>
              <a:defRPr/>
            </a:lvl1pPr>
          </a:lstStyle>
          <a:p>
            <a:pPr lvl="0"/>
            <a:r>
              <a:rPr lang="en-US" noProof="0" dirty="0"/>
              <a:t>Click to insert text.</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7" name="Zástupný symbol pro text 6">
            <a:extLst>
              <a:ext uri="{FF2B5EF4-FFF2-40B4-BE49-F238E27FC236}">
                <a16:creationId xmlns:a16="http://schemas.microsoft.com/office/drawing/2014/main" id="{A35A8BBC-20BC-4A89-8DEB-027CA02E1403}"/>
              </a:ext>
            </a:extLst>
          </p:cNvPr>
          <p:cNvSpPr>
            <a:spLocks noGrp="1"/>
          </p:cNvSpPr>
          <p:nvPr>
            <p:ph type="body" sz="quarter" idx="14" hasCustomPrompt="1"/>
          </p:nvPr>
        </p:nvSpPr>
        <p:spPr>
          <a:xfrm>
            <a:off x="838200" y="4001974"/>
            <a:ext cx="10593857" cy="2294604"/>
          </a:xfrm>
        </p:spPr>
        <p:txBody>
          <a:bodyPr/>
          <a:lstStyle>
            <a:lvl1pPr>
              <a:defRPr/>
            </a:lvl1pPr>
            <a:lvl2pPr marL="342900" indent="0">
              <a:buNone/>
              <a:defRPr/>
            </a:lvl2pPr>
          </a:lstStyle>
          <a:p>
            <a:pPr lvl="0"/>
            <a:r>
              <a:rPr lang="en-US" noProof="0" dirty="0"/>
              <a:t>Click to insert text.</a:t>
            </a:r>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pic>
        <p:nvPicPr>
          <p:cNvPr id="10" name="Obrázek 9">
            <a:extLst>
              <a:ext uri="{FF2B5EF4-FFF2-40B4-BE49-F238E27FC236}">
                <a16:creationId xmlns:a16="http://schemas.microsoft.com/office/drawing/2014/main" id="{A6362E37-B6F4-406F-8C9D-377ECF469B2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718395" y="1757281"/>
            <a:ext cx="432000" cy="317390"/>
          </a:xfrm>
          <a:prstGeom prst="rect">
            <a:avLst/>
          </a:prstGeom>
        </p:spPr>
      </p:pic>
      <p:pic>
        <p:nvPicPr>
          <p:cNvPr id="20" name="Obrázek 19">
            <a:extLst>
              <a:ext uri="{FF2B5EF4-FFF2-40B4-BE49-F238E27FC236}">
                <a16:creationId xmlns:a16="http://schemas.microsoft.com/office/drawing/2014/main" id="{4762E413-8D66-41C2-9D7A-31C92C75247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rot="10800000">
            <a:off x="10832285" y="3451884"/>
            <a:ext cx="432000" cy="317390"/>
          </a:xfrm>
          <a:prstGeom prst="rect">
            <a:avLst/>
          </a:prstGeom>
        </p:spPr>
      </p:pic>
      <p:sp>
        <p:nvSpPr>
          <p:cNvPr id="11" name="Zástupný symbol pro text 10">
            <a:extLst>
              <a:ext uri="{FF2B5EF4-FFF2-40B4-BE49-F238E27FC236}">
                <a16:creationId xmlns:a16="http://schemas.microsoft.com/office/drawing/2014/main" id="{61BD0127-6D03-4DD7-BD1B-E839F028DB5F}"/>
              </a:ext>
            </a:extLst>
          </p:cNvPr>
          <p:cNvSpPr>
            <a:spLocks noGrp="1"/>
          </p:cNvSpPr>
          <p:nvPr>
            <p:ph type="body" sz="quarter" idx="16" hasCustomPrompt="1"/>
          </p:nvPr>
        </p:nvSpPr>
        <p:spPr>
          <a:xfrm>
            <a:off x="759943" y="871622"/>
            <a:ext cx="7301335" cy="405266"/>
          </a:xfrm>
        </p:spPr>
        <p:txBody>
          <a:bodyPr>
            <a:normAutofit/>
          </a:bodyPr>
          <a:lstStyle>
            <a:lvl1pPr marL="0" indent="0">
              <a:buNone/>
              <a:defRPr sz="2800" b="1">
                <a:solidFill>
                  <a:schemeClr val="bg1"/>
                </a:solidFill>
              </a:defRPr>
            </a:lvl1pPr>
          </a:lstStyle>
          <a:p>
            <a:pPr lvl="0"/>
            <a:r>
              <a:rPr lang="en-US" noProof="0" dirty="0"/>
              <a:t>second line of text</a:t>
            </a:r>
          </a:p>
        </p:txBody>
      </p:sp>
      <p:pic>
        <p:nvPicPr>
          <p:cNvPr id="18" name="Obrázek 17">
            <a:extLst>
              <a:ext uri="{FF2B5EF4-FFF2-40B4-BE49-F238E27FC236}">
                <a16:creationId xmlns:a16="http://schemas.microsoft.com/office/drawing/2014/main" id="{BA89ED70-E2F5-4249-BADD-7E7701B74212}"/>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7" name="Obrázek 16">
            <a:extLst>
              <a:ext uri="{FF2B5EF4-FFF2-40B4-BE49-F238E27FC236}">
                <a16:creationId xmlns:a16="http://schemas.microsoft.com/office/drawing/2014/main" id="{4A5BDD5B-EBCD-4299-96D5-919627E56B02}"/>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13735118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Nadpis dvouřadkový , text a obrázek">
    <p:spTree>
      <p:nvGrpSpPr>
        <p:cNvPr id="1" name=""/>
        <p:cNvGrpSpPr/>
        <p:nvPr/>
      </p:nvGrpSpPr>
      <p:grpSpPr>
        <a:xfrm>
          <a:off x="0" y="0"/>
          <a:ext cx="0" cy="0"/>
          <a:chOff x="0" y="0"/>
          <a:chExt cx="0" cy="0"/>
        </a:xfrm>
      </p:grpSpPr>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first line of title</a:t>
            </a:r>
          </a:p>
        </p:txBody>
      </p:sp>
      <p:sp>
        <p:nvSpPr>
          <p:cNvPr id="3" name="Zástupný symbol pro obsah 2">
            <a:extLst>
              <a:ext uri="{FF2B5EF4-FFF2-40B4-BE49-F238E27FC236}">
                <a16:creationId xmlns:a16="http://schemas.microsoft.com/office/drawing/2014/main" id="{9EB65C06-7458-4B09-87AF-9E8F9E339E28}"/>
              </a:ext>
            </a:extLst>
          </p:cNvPr>
          <p:cNvSpPr>
            <a:spLocks noGrp="1"/>
          </p:cNvSpPr>
          <p:nvPr>
            <p:ph idx="1" hasCustomPrompt="1"/>
          </p:nvPr>
        </p:nvSpPr>
        <p:spPr>
          <a:xfrm>
            <a:off x="838201" y="1678675"/>
            <a:ext cx="4753752" cy="4617902"/>
          </a:xfrm>
        </p:spPr>
        <p:txBody>
          <a:bodyPr/>
          <a:lstStyle>
            <a:lvl1pPr marL="0" indent="0">
              <a:buNone/>
              <a:defRPr/>
            </a:lvl1pPr>
          </a:lstStyle>
          <a:p>
            <a:pPr lvl="0"/>
            <a:r>
              <a:rPr lang="en-US" noProof="0" dirty="0"/>
              <a:t>Click to insert text.</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7" name="Zástupný symbol pro text 6">
            <a:extLst>
              <a:ext uri="{FF2B5EF4-FFF2-40B4-BE49-F238E27FC236}">
                <a16:creationId xmlns:a16="http://schemas.microsoft.com/office/drawing/2014/main" id="{A35A8BBC-20BC-4A89-8DEB-027CA02E1403}"/>
              </a:ext>
            </a:extLst>
          </p:cNvPr>
          <p:cNvSpPr>
            <a:spLocks noGrp="1"/>
          </p:cNvSpPr>
          <p:nvPr>
            <p:ph type="body" sz="quarter" idx="14" hasCustomPrompt="1"/>
          </p:nvPr>
        </p:nvSpPr>
        <p:spPr>
          <a:xfrm>
            <a:off x="5804848" y="5845249"/>
            <a:ext cx="5627208" cy="451329"/>
          </a:xfrm>
        </p:spPr>
        <p:txBody>
          <a:bodyPr>
            <a:normAutofit/>
          </a:bodyPr>
          <a:lstStyle>
            <a:lvl1pPr marL="0" indent="0">
              <a:buNone/>
              <a:defRPr sz="1600"/>
            </a:lvl1pPr>
            <a:lvl2pPr marL="342900" indent="0">
              <a:buNone/>
              <a:defRPr/>
            </a:lvl2pPr>
          </a:lstStyle>
          <a:p>
            <a:pPr lvl="0"/>
            <a:r>
              <a:rPr lang="en-US" noProof="0" dirty="0"/>
              <a:t>Title of picture</a:t>
            </a:r>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sp>
        <p:nvSpPr>
          <p:cNvPr id="11" name="Zástupný symbol pro text 10">
            <a:extLst>
              <a:ext uri="{FF2B5EF4-FFF2-40B4-BE49-F238E27FC236}">
                <a16:creationId xmlns:a16="http://schemas.microsoft.com/office/drawing/2014/main" id="{61BD0127-6D03-4DD7-BD1B-E839F028DB5F}"/>
              </a:ext>
            </a:extLst>
          </p:cNvPr>
          <p:cNvSpPr>
            <a:spLocks noGrp="1"/>
          </p:cNvSpPr>
          <p:nvPr>
            <p:ph type="body" sz="quarter" idx="16" hasCustomPrompt="1"/>
          </p:nvPr>
        </p:nvSpPr>
        <p:spPr>
          <a:xfrm>
            <a:off x="759943" y="871622"/>
            <a:ext cx="7301335" cy="405266"/>
          </a:xfrm>
        </p:spPr>
        <p:txBody>
          <a:bodyPr>
            <a:normAutofit/>
          </a:bodyPr>
          <a:lstStyle>
            <a:lvl1pPr marL="0" indent="0">
              <a:buNone/>
              <a:defRPr sz="2800" b="1">
                <a:solidFill>
                  <a:schemeClr val="bg1"/>
                </a:solidFill>
              </a:defRPr>
            </a:lvl1pPr>
          </a:lstStyle>
          <a:p>
            <a:pPr lvl="0"/>
            <a:r>
              <a:rPr lang="en-US" noProof="0" dirty="0"/>
              <a:t>second line of text</a:t>
            </a:r>
          </a:p>
        </p:txBody>
      </p:sp>
      <p:sp>
        <p:nvSpPr>
          <p:cNvPr id="5" name="Zástupný symbol obrázku 4">
            <a:extLst>
              <a:ext uri="{FF2B5EF4-FFF2-40B4-BE49-F238E27FC236}">
                <a16:creationId xmlns:a16="http://schemas.microsoft.com/office/drawing/2014/main" id="{FB267E21-4D34-405D-8160-E08510993582}"/>
              </a:ext>
            </a:extLst>
          </p:cNvPr>
          <p:cNvSpPr>
            <a:spLocks noGrp="1"/>
          </p:cNvSpPr>
          <p:nvPr>
            <p:ph type="pic" sz="quarter" idx="17" hasCustomPrompt="1"/>
          </p:nvPr>
        </p:nvSpPr>
        <p:spPr>
          <a:xfrm>
            <a:off x="5803901" y="1677988"/>
            <a:ext cx="5628217" cy="4063947"/>
          </a:xfrm>
        </p:spPr>
        <p:txBody>
          <a:bodyPr/>
          <a:lstStyle>
            <a:lvl1pPr marL="0" indent="0">
              <a:buNone/>
              <a:defRPr/>
            </a:lvl1pPr>
          </a:lstStyle>
          <a:p>
            <a:r>
              <a:rPr lang="en-US" noProof="0" dirty="0"/>
              <a:t>Picture.</a:t>
            </a:r>
          </a:p>
        </p:txBody>
      </p:sp>
      <p:pic>
        <p:nvPicPr>
          <p:cNvPr id="12" name="Obrázek 11">
            <a:extLst>
              <a:ext uri="{FF2B5EF4-FFF2-40B4-BE49-F238E27FC236}">
                <a16:creationId xmlns:a16="http://schemas.microsoft.com/office/drawing/2014/main" id="{1839DC8A-51BB-402F-8566-C6963DC4381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4" name="Obrázek 13">
            <a:extLst>
              <a:ext uri="{FF2B5EF4-FFF2-40B4-BE49-F238E27FC236}">
                <a16:creationId xmlns:a16="http://schemas.microsoft.com/office/drawing/2014/main" id="{A9CADC8D-5F73-437C-ADF5-5B2B742CBF6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2994735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Nadpis dvouřadkový a tři obrázky">
    <p:spTree>
      <p:nvGrpSpPr>
        <p:cNvPr id="1" name=""/>
        <p:cNvGrpSpPr/>
        <p:nvPr/>
      </p:nvGrpSpPr>
      <p:grpSpPr>
        <a:xfrm>
          <a:off x="0" y="0"/>
          <a:ext cx="0" cy="0"/>
          <a:chOff x="0" y="0"/>
          <a:chExt cx="0" cy="0"/>
        </a:xfrm>
      </p:grpSpPr>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first line of title</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sp>
        <p:nvSpPr>
          <p:cNvPr id="11" name="Zástupný symbol pro text 10">
            <a:extLst>
              <a:ext uri="{FF2B5EF4-FFF2-40B4-BE49-F238E27FC236}">
                <a16:creationId xmlns:a16="http://schemas.microsoft.com/office/drawing/2014/main" id="{61BD0127-6D03-4DD7-BD1B-E839F028DB5F}"/>
              </a:ext>
            </a:extLst>
          </p:cNvPr>
          <p:cNvSpPr>
            <a:spLocks noGrp="1"/>
          </p:cNvSpPr>
          <p:nvPr>
            <p:ph type="body" sz="quarter" idx="16" hasCustomPrompt="1"/>
          </p:nvPr>
        </p:nvSpPr>
        <p:spPr>
          <a:xfrm>
            <a:off x="759943" y="871622"/>
            <a:ext cx="7301335" cy="405266"/>
          </a:xfrm>
        </p:spPr>
        <p:txBody>
          <a:bodyPr>
            <a:normAutofit/>
          </a:bodyPr>
          <a:lstStyle>
            <a:lvl1pPr marL="0" indent="0">
              <a:buNone/>
              <a:defRPr sz="2800" b="1">
                <a:solidFill>
                  <a:schemeClr val="bg1"/>
                </a:solidFill>
              </a:defRPr>
            </a:lvl1pPr>
          </a:lstStyle>
          <a:p>
            <a:pPr lvl="0"/>
            <a:r>
              <a:rPr lang="en-US" noProof="0" dirty="0"/>
              <a:t>second line of text</a:t>
            </a:r>
          </a:p>
        </p:txBody>
      </p:sp>
      <p:sp>
        <p:nvSpPr>
          <p:cNvPr id="5" name="Zástupný symbol obrázku 4">
            <a:extLst>
              <a:ext uri="{FF2B5EF4-FFF2-40B4-BE49-F238E27FC236}">
                <a16:creationId xmlns:a16="http://schemas.microsoft.com/office/drawing/2014/main" id="{FB267E21-4D34-405D-8160-E08510993582}"/>
              </a:ext>
            </a:extLst>
          </p:cNvPr>
          <p:cNvSpPr>
            <a:spLocks noGrp="1"/>
          </p:cNvSpPr>
          <p:nvPr>
            <p:ph type="pic" sz="quarter" idx="17" hasCustomPrompt="1"/>
          </p:nvPr>
        </p:nvSpPr>
        <p:spPr>
          <a:xfrm>
            <a:off x="739921" y="1752144"/>
            <a:ext cx="3408000" cy="2412000"/>
          </a:xfrm>
        </p:spPr>
        <p:txBody>
          <a:bodyPr/>
          <a:lstStyle>
            <a:lvl1pPr marL="0" indent="0">
              <a:buNone/>
              <a:defRPr/>
            </a:lvl1pPr>
          </a:lstStyle>
          <a:p>
            <a:r>
              <a:rPr lang="en-US" noProof="0" dirty="0"/>
              <a:t>Picture.</a:t>
            </a:r>
          </a:p>
        </p:txBody>
      </p:sp>
      <p:sp>
        <p:nvSpPr>
          <p:cNvPr id="12" name="Zástupný symbol obrázku 4">
            <a:extLst>
              <a:ext uri="{FF2B5EF4-FFF2-40B4-BE49-F238E27FC236}">
                <a16:creationId xmlns:a16="http://schemas.microsoft.com/office/drawing/2014/main" id="{D8B971FF-A85B-47DA-8BFA-B06608B89126}"/>
              </a:ext>
            </a:extLst>
          </p:cNvPr>
          <p:cNvSpPr>
            <a:spLocks noGrp="1"/>
          </p:cNvSpPr>
          <p:nvPr>
            <p:ph type="pic" sz="quarter" idx="18" hasCustomPrompt="1"/>
          </p:nvPr>
        </p:nvSpPr>
        <p:spPr>
          <a:xfrm>
            <a:off x="7970289" y="1752144"/>
            <a:ext cx="3408000" cy="2412000"/>
          </a:xfrm>
        </p:spPr>
        <p:txBody>
          <a:bodyPr/>
          <a:lstStyle>
            <a:lvl1pPr marL="0" indent="0">
              <a:buNone/>
              <a:defRPr/>
            </a:lvl1pPr>
          </a:lstStyle>
          <a:p>
            <a:r>
              <a:rPr lang="en-US" noProof="0" dirty="0"/>
              <a:t>Picture.</a:t>
            </a:r>
          </a:p>
        </p:txBody>
      </p:sp>
      <p:sp>
        <p:nvSpPr>
          <p:cNvPr id="13" name="Zástupný symbol obrázku 4">
            <a:extLst>
              <a:ext uri="{FF2B5EF4-FFF2-40B4-BE49-F238E27FC236}">
                <a16:creationId xmlns:a16="http://schemas.microsoft.com/office/drawing/2014/main" id="{ACBDDBB8-5CD5-4978-AD19-CD6573CF53C6}"/>
              </a:ext>
            </a:extLst>
          </p:cNvPr>
          <p:cNvSpPr>
            <a:spLocks noGrp="1"/>
          </p:cNvSpPr>
          <p:nvPr>
            <p:ph type="pic" sz="quarter" idx="19" hasCustomPrompt="1"/>
          </p:nvPr>
        </p:nvSpPr>
        <p:spPr>
          <a:xfrm>
            <a:off x="4355105" y="1752144"/>
            <a:ext cx="3408000" cy="2412000"/>
          </a:xfrm>
        </p:spPr>
        <p:txBody>
          <a:bodyPr/>
          <a:lstStyle>
            <a:lvl1pPr marL="0" indent="0">
              <a:buNone/>
              <a:defRPr/>
            </a:lvl1pPr>
          </a:lstStyle>
          <a:p>
            <a:r>
              <a:rPr lang="en-US" noProof="0" dirty="0"/>
              <a:t>Picture.</a:t>
            </a:r>
          </a:p>
        </p:txBody>
      </p:sp>
      <p:sp>
        <p:nvSpPr>
          <p:cNvPr id="4" name="Zástupný symbol pro text 3">
            <a:extLst>
              <a:ext uri="{FF2B5EF4-FFF2-40B4-BE49-F238E27FC236}">
                <a16:creationId xmlns:a16="http://schemas.microsoft.com/office/drawing/2014/main" id="{8FEF2F59-3EE8-4600-99BC-5C4F53973824}"/>
              </a:ext>
            </a:extLst>
          </p:cNvPr>
          <p:cNvSpPr>
            <a:spLocks noGrp="1"/>
          </p:cNvSpPr>
          <p:nvPr>
            <p:ph type="body" sz="quarter" idx="20" hasCustomPrompt="1"/>
          </p:nvPr>
        </p:nvSpPr>
        <p:spPr>
          <a:xfrm>
            <a:off x="740834" y="4313239"/>
            <a:ext cx="3407833" cy="1867566"/>
          </a:xfrm>
        </p:spPr>
        <p:txBody>
          <a:bodyPr/>
          <a:lstStyle>
            <a:lvl1pPr marL="0" indent="0">
              <a:buNone/>
              <a:defRPr/>
            </a:lvl1pPr>
          </a:lstStyle>
          <a:p>
            <a:pPr lvl="0"/>
            <a:r>
              <a:rPr lang="en-US" noProof="0" dirty="0"/>
              <a:t>First text</a:t>
            </a:r>
          </a:p>
        </p:txBody>
      </p:sp>
      <p:sp>
        <p:nvSpPr>
          <p:cNvPr id="18" name="Zástupný symbol pro text 3">
            <a:extLst>
              <a:ext uri="{FF2B5EF4-FFF2-40B4-BE49-F238E27FC236}">
                <a16:creationId xmlns:a16="http://schemas.microsoft.com/office/drawing/2014/main" id="{452B7608-4F61-44E9-905F-EE70505C300F}"/>
              </a:ext>
            </a:extLst>
          </p:cNvPr>
          <p:cNvSpPr>
            <a:spLocks noGrp="1"/>
          </p:cNvSpPr>
          <p:nvPr>
            <p:ph type="body" sz="quarter" idx="21" hasCustomPrompt="1"/>
          </p:nvPr>
        </p:nvSpPr>
        <p:spPr>
          <a:xfrm>
            <a:off x="4355106" y="4312635"/>
            <a:ext cx="3407833" cy="1868170"/>
          </a:xfrm>
        </p:spPr>
        <p:txBody>
          <a:bodyPr/>
          <a:lstStyle>
            <a:lvl1pPr marL="0" indent="0">
              <a:buNone/>
              <a:defRPr/>
            </a:lvl1pPr>
          </a:lstStyle>
          <a:p>
            <a:pPr lvl="0"/>
            <a:r>
              <a:rPr lang="en-US" noProof="0" dirty="0"/>
              <a:t>Second text</a:t>
            </a:r>
          </a:p>
        </p:txBody>
      </p:sp>
      <p:sp>
        <p:nvSpPr>
          <p:cNvPr id="20" name="Zástupný symbol pro text 3">
            <a:extLst>
              <a:ext uri="{FF2B5EF4-FFF2-40B4-BE49-F238E27FC236}">
                <a16:creationId xmlns:a16="http://schemas.microsoft.com/office/drawing/2014/main" id="{A9694961-1D4B-4475-9E48-A42C702077D8}"/>
              </a:ext>
            </a:extLst>
          </p:cNvPr>
          <p:cNvSpPr>
            <a:spLocks noGrp="1"/>
          </p:cNvSpPr>
          <p:nvPr>
            <p:ph type="body" sz="quarter" idx="22" hasCustomPrompt="1"/>
          </p:nvPr>
        </p:nvSpPr>
        <p:spPr>
          <a:xfrm>
            <a:off x="7970457" y="4312634"/>
            <a:ext cx="3407833" cy="1868170"/>
          </a:xfrm>
        </p:spPr>
        <p:txBody>
          <a:bodyPr/>
          <a:lstStyle>
            <a:lvl1pPr marL="0" indent="0">
              <a:buNone/>
              <a:defRPr/>
            </a:lvl1pPr>
          </a:lstStyle>
          <a:p>
            <a:pPr lvl="0"/>
            <a:r>
              <a:rPr lang="en-US" noProof="0" dirty="0"/>
              <a:t>Third text</a:t>
            </a:r>
          </a:p>
        </p:txBody>
      </p:sp>
      <p:cxnSp>
        <p:nvCxnSpPr>
          <p:cNvPr id="10" name="Přímá spojnice 9">
            <a:extLst>
              <a:ext uri="{FF2B5EF4-FFF2-40B4-BE49-F238E27FC236}">
                <a16:creationId xmlns:a16="http://schemas.microsoft.com/office/drawing/2014/main" id="{171D9D79-92EA-4B0D-8D70-6BE34D85F006}"/>
              </a:ext>
            </a:extLst>
          </p:cNvPr>
          <p:cNvCxnSpPr/>
          <p:nvPr userDrawn="1"/>
        </p:nvCxnSpPr>
        <p:spPr>
          <a:xfrm>
            <a:off x="4264119" y="4312633"/>
            <a:ext cx="0" cy="1836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Přímá spojnice 20">
            <a:extLst>
              <a:ext uri="{FF2B5EF4-FFF2-40B4-BE49-F238E27FC236}">
                <a16:creationId xmlns:a16="http://schemas.microsoft.com/office/drawing/2014/main" id="{9EC8B389-96FC-47B0-8D2E-ED3E56AECA9E}"/>
              </a:ext>
            </a:extLst>
          </p:cNvPr>
          <p:cNvCxnSpPr/>
          <p:nvPr userDrawn="1"/>
        </p:nvCxnSpPr>
        <p:spPr>
          <a:xfrm>
            <a:off x="7861105" y="4344804"/>
            <a:ext cx="0" cy="18360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2" name="Obrázek 21">
            <a:extLst>
              <a:ext uri="{FF2B5EF4-FFF2-40B4-BE49-F238E27FC236}">
                <a16:creationId xmlns:a16="http://schemas.microsoft.com/office/drawing/2014/main" id="{7044DF23-E07D-4231-B96E-5870714EDC3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7" name="Obrázek 16">
            <a:extLst>
              <a:ext uri="{FF2B5EF4-FFF2-40B4-BE49-F238E27FC236}">
                <a16:creationId xmlns:a16="http://schemas.microsoft.com/office/drawing/2014/main" id="{35DA8ED7-2281-49E3-A3E6-5D51464F96FA}"/>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15815220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Nadpis dvouřadkový a graf">
    <p:spTree>
      <p:nvGrpSpPr>
        <p:cNvPr id="1" name=""/>
        <p:cNvGrpSpPr/>
        <p:nvPr/>
      </p:nvGrpSpPr>
      <p:grpSpPr>
        <a:xfrm>
          <a:off x="0" y="0"/>
          <a:ext cx="0" cy="0"/>
          <a:chOff x="0" y="0"/>
          <a:chExt cx="0" cy="0"/>
        </a:xfrm>
      </p:grpSpPr>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first line of title</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sp>
        <p:nvSpPr>
          <p:cNvPr id="11" name="Zástupný symbol pro text 10">
            <a:extLst>
              <a:ext uri="{FF2B5EF4-FFF2-40B4-BE49-F238E27FC236}">
                <a16:creationId xmlns:a16="http://schemas.microsoft.com/office/drawing/2014/main" id="{61BD0127-6D03-4DD7-BD1B-E839F028DB5F}"/>
              </a:ext>
            </a:extLst>
          </p:cNvPr>
          <p:cNvSpPr>
            <a:spLocks noGrp="1"/>
          </p:cNvSpPr>
          <p:nvPr>
            <p:ph type="body" sz="quarter" idx="16" hasCustomPrompt="1"/>
          </p:nvPr>
        </p:nvSpPr>
        <p:spPr>
          <a:xfrm>
            <a:off x="759943" y="871622"/>
            <a:ext cx="7301335" cy="405266"/>
          </a:xfrm>
        </p:spPr>
        <p:txBody>
          <a:bodyPr>
            <a:normAutofit/>
          </a:bodyPr>
          <a:lstStyle>
            <a:lvl1pPr marL="0" indent="0">
              <a:buNone/>
              <a:defRPr sz="2800" b="1">
                <a:solidFill>
                  <a:schemeClr val="bg1"/>
                </a:solidFill>
              </a:defRPr>
            </a:lvl1pPr>
          </a:lstStyle>
          <a:p>
            <a:pPr lvl="0"/>
            <a:r>
              <a:rPr lang="en-US" noProof="0" dirty="0"/>
              <a:t>second line of text</a:t>
            </a:r>
          </a:p>
        </p:txBody>
      </p:sp>
      <p:sp>
        <p:nvSpPr>
          <p:cNvPr id="3" name="Zástupný symbol pro graf 2">
            <a:extLst>
              <a:ext uri="{FF2B5EF4-FFF2-40B4-BE49-F238E27FC236}">
                <a16:creationId xmlns:a16="http://schemas.microsoft.com/office/drawing/2014/main" id="{39625EF4-0D99-4573-ABCD-83E81C13C3A5}"/>
              </a:ext>
            </a:extLst>
          </p:cNvPr>
          <p:cNvSpPr>
            <a:spLocks noGrp="1"/>
          </p:cNvSpPr>
          <p:nvPr>
            <p:ph type="chart" sz="quarter" idx="17" hasCustomPrompt="1"/>
          </p:nvPr>
        </p:nvSpPr>
        <p:spPr>
          <a:xfrm>
            <a:off x="759885" y="1684338"/>
            <a:ext cx="10672233" cy="4605337"/>
          </a:xfrm>
        </p:spPr>
        <p:txBody>
          <a:bodyPr/>
          <a:lstStyle>
            <a:lvl1pPr marL="0" indent="0">
              <a:buNone/>
              <a:defRPr/>
            </a:lvl1pPr>
          </a:lstStyle>
          <a:p>
            <a:r>
              <a:rPr lang="en-US" noProof="0" dirty="0"/>
              <a:t>Chart.</a:t>
            </a:r>
          </a:p>
        </p:txBody>
      </p:sp>
      <p:pic>
        <p:nvPicPr>
          <p:cNvPr id="10" name="Obrázek 9">
            <a:extLst>
              <a:ext uri="{FF2B5EF4-FFF2-40B4-BE49-F238E27FC236}">
                <a16:creationId xmlns:a16="http://schemas.microsoft.com/office/drawing/2014/main" id="{03545AB0-3700-4874-ABAC-F64369E8041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3" name="Obrázek 12">
            <a:extLst>
              <a:ext uri="{FF2B5EF4-FFF2-40B4-BE49-F238E27FC236}">
                <a16:creationId xmlns:a16="http://schemas.microsoft.com/office/drawing/2014/main" id="{AF9F8527-A9F3-4ADE-A089-1556A41E4AA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35603651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Nadpis dvouřadkový a tabulka">
    <p:spTree>
      <p:nvGrpSpPr>
        <p:cNvPr id="1" name=""/>
        <p:cNvGrpSpPr/>
        <p:nvPr/>
      </p:nvGrpSpPr>
      <p:grpSpPr>
        <a:xfrm>
          <a:off x="0" y="0"/>
          <a:ext cx="0" cy="0"/>
          <a:chOff x="0" y="0"/>
          <a:chExt cx="0" cy="0"/>
        </a:xfrm>
      </p:grpSpPr>
      <p:sp>
        <p:nvSpPr>
          <p:cNvPr id="19" name="Obdélník 18">
            <a:extLst>
              <a:ext uri="{FF2B5EF4-FFF2-40B4-BE49-F238E27FC236}">
                <a16:creationId xmlns:a16="http://schemas.microsoft.com/office/drawing/2014/main" id="{6D773097-E1D1-4068-BFDF-28B0431E804D}"/>
              </a:ext>
            </a:extLst>
          </p:cNvPr>
          <p:cNvSpPr/>
          <p:nvPr userDrawn="1"/>
        </p:nvSpPr>
        <p:spPr>
          <a:xfrm>
            <a:off x="0" y="1"/>
            <a:ext cx="12240000" cy="1385155"/>
          </a:xfrm>
          <a:prstGeom prst="rect">
            <a:avLst/>
          </a:prstGeom>
          <a:solidFill>
            <a:srgbClr val="FF7D28"/>
          </a:solidFill>
          <a:ln>
            <a:solidFill>
              <a:srgbClr val="005F8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noProof="0"/>
          </a:p>
        </p:txBody>
      </p:sp>
      <p:sp>
        <p:nvSpPr>
          <p:cNvPr id="15" name="Nadpis 1">
            <a:extLst>
              <a:ext uri="{FF2B5EF4-FFF2-40B4-BE49-F238E27FC236}">
                <a16:creationId xmlns:a16="http://schemas.microsoft.com/office/drawing/2014/main" id="{0FBD9941-1351-4307-864A-F5EA5E0FD7EA}"/>
              </a:ext>
            </a:extLst>
          </p:cNvPr>
          <p:cNvSpPr>
            <a:spLocks noGrp="1"/>
          </p:cNvSpPr>
          <p:nvPr>
            <p:ph type="title" hasCustomPrompt="1"/>
          </p:nvPr>
        </p:nvSpPr>
        <p:spPr>
          <a:xfrm>
            <a:off x="0" y="2"/>
            <a:ext cx="12192000" cy="1385155"/>
          </a:xfrm>
        </p:spPr>
        <p:txBody>
          <a:bodyPr/>
          <a:lstStyle>
            <a:lvl1pPr>
              <a:defRPr/>
            </a:lvl1pPr>
          </a:lstStyle>
          <a:p>
            <a:r>
              <a:rPr lang="en-US" noProof="0" dirty="0"/>
              <a:t>first line of title</a:t>
            </a:r>
          </a:p>
        </p:txBody>
      </p:sp>
      <p:sp>
        <p:nvSpPr>
          <p:cNvPr id="6" name="Zástupný symbol pro číslo snímku 5">
            <a:extLst>
              <a:ext uri="{FF2B5EF4-FFF2-40B4-BE49-F238E27FC236}">
                <a16:creationId xmlns:a16="http://schemas.microsoft.com/office/drawing/2014/main" id="{FA4CE084-D11D-42CE-A2D3-310DA1C55994}"/>
              </a:ext>
            </a:extLst>
          </p:cNvPr>
          <p:cNvSpPr>
            <a:spLocks noGrp="1"/>
          </p:cNvSpPr>
          <p:nvPr>
            <p:ph type="sldNum" sz="quarter" idx="12"/>
          </p:nvPr>
        </p:nvSpPr>
        <p:spPr>
          <a:xfrm>
            <a:off x="8637891" y="6479184"/>
            <a:ext cx="2794164" cy="365125"/>
          </a:xfrm>
        </p:spPr>
        <p:txBody>
          <a:bodyPr/>
          <a:lstStyle>
            <a:lvl1pPr>
              <a:defRPr>
                <a:solidFill>
                  <a:srgbClr val="008276"/>
                </a:solidFill>
              </a:defRPr>
            </a:lvl1pPr>
          </a:lstStyle>
          <a:p>
            <a:fld id="{D83BD07D-5885-48DF-B570-0C7EF7FA7CBC}" type="slidenum">
              <a:rPr lang="en-US" noProof="0" smtClean="0"/>
              <a:pPr/>
              <a:t>‹N°›</a:t>
            </a:fld>
            <a:endParaRPr lang="en-US" noProof="0"/>
          </a:p>
        </p:txBody>
      </p:sp>
      <p:sp>
        <p:nvSpPr>
          <p:cNvPr id="9" name="Zástupný symbol pro text 8">
            <a:extLst>
              <a:ext uri="{FF2B5EF4-FFF2-40B4-BE49-F238E27FC236}">
                <a16:creationId xmlns:a16="http://schemas.microsoft.com/office/drawing/2014/main" id="{CB904088-836B-4F96-832E-C43FDB462DF5}"/>
              </a:ext>
            </a:extLst>
          </p:cNvPr>
          <p:cNvSpPr>
            <a:spLocks noGrp="1"/>
          </p:cNvSpPr>
          <p:nvPr>
            <p:ph type="body" sz="quarter" idx="15" hasCustomPrompt="1"/>
          </p:nvPr>
        </p:nvSpPr>
        <p:spPr>
          <a:xfrm>
            <a:off x="838201" y="6478590"/>
            <a:ext cx="7621588" cy="365125"/>
          </a:xfrm>
        </p:spPr>
        <p:txBody>
          <a:bodyPr>
            <a:normAutofit/>
          </a:bodyPr>
          <a:lstStyle>
            <a:lvl1pPr marL="0" indent="0">
              <a:buNone/>
              <a:defRPr sz="1600"/>
            </a:lvl1pPr>
          </a:lstStyle>
          <a:p>
            <a:pPr lvl="0"/>
            <a:r>
              <a:rPr lang="en-US" noProof="0" dirty="0"/>
              <a:t>place to note</a:t>
            </a:r>
          </a:p>
        </p:txBody>
      </p:sp>
      <p:sp>
        <p:nvSpPr>
          <p:cNvPr id="11" name="Zástupný symbol pro text 10">
            <a:extLst>
              <a:ext uri="{FF2B5EF4-FFF2-40B4-BE49-F238E27FC236}">
                <a16:creationId xmlns:a16="http://schemas.microsoft.com/office/drawing/2014/main" id="{61BD0127-6D03-4DD7-BD1B-E839F028DB5F}"/>
              </a:ext>
            </a:extLst>
          </p:cNvPr>
          <p:cNvSpPr>
            <a:spLocks noGrp="1"/>
          </p:cNvSpPr>
          <p:nvPr>
            <p:ph type="body" sz="quarter" idx="16" hasCustomPrompt="1"/>
          </p:nvPr>
        </p:nvSpPr>
        <p:spPr>
          <a:xfrm>
            <a:off x="759943" y="871622"/>
            <a:ext cx="7301335" cy="405266"/>
          </a:xfrm>
        </p:spPr>
        <p:txBody>
          <a:bodyPr>
            <a:normAutofit/>
          </a:bodyPr>
          <a:lstStyle>
            <a:lvl1pPr marL="0" indent="0">
              <a:buNone/>
              <a:defRPr sz="2800" b="1">
                <a:solidFill>
                  <a:schemeClr val="bg1"/>
                </a:solidFill>
              </a:defRPr>
            </a:lvl1pPr>
          </a:lstStyle>
          <a:p>
            <a:pPr lvl="0"/>
            <a:r>
              <a:rPr lang="en-US" noProof="0" dirty="0"/>
              <a:t>second line of text</a:t>
            </a:r>
          </a:p>
        </p:txBody>
      </p:sp>
      <p:sp>
        <p:nvSpPr>
          <p:cNvPr id="3" name="Zástupný symbol pro tabulku 2">
            <a:extLst>
              <a:ext uri="{FF2B5EF4-FFF2-40B4-BE49-F238E27FC236}">
                <a16:creationId xmlns:a16="http://schemas.microsoft.com/office/drawing/2014/main" id="{243075CB-445F-451D-B78F-591C98050237}"/>
              </a:ext>
            </a:extLst>
          </p:cNvPr>
          <p:cNvSpPr>
            <a:spLocks noGrp="1"/>
          </p:cNvSpPr>
          <p:nvPr>
            <p:ph type="tbl" sz="quarter" idx="17" hasCustomPrompt="1"/>
          </p:nvPr>
        </p:nvSpPr>
        <p:spPr>
          <a:xfrm>
            <a:off x="3753852" y="1744663"/>
            <a:ext cx="7678265" cy="3841144"/>
          </a:xfrm>
        </p:spPr>
        <p:txBody>
          <a:bodyPr>
            <a:normAutofit/>
          </a:bodyPr>
          <a:lstStyle>
            <a:lvl1pPr marL="0" indent="0">
              <a:buNone/>
              <a:defRPr sz="2000" b="1"/>
            </a:lvl1pPr>
          </a:lstStyle>
          <a:p>
            <a:r>
              <a:rPr lang="en-US" noProof="0" dirty="0"/>
              <a:t>Table.</a:t>
            </a:r>
          </a:p>
        </p:txBody>
      </p:sp>
      <p:sp>
        <p:nvSpPr>
          <p:cNvPr id="5" name="Zástupný symbol pro text 4">
            <a:extLst>
              <a:ext uri="{FF2B5EF4-FFF2-40B4-BE49-F238E27FC236}">
                <a16:creationId xmlns:a16="http://schemas.microsoft.com/office/drawing/2014/main" id="{841296A6-9ACC-42C7-B6BE-AB8D41837E1B}"/>
              </a:ext>
            </a:extLst>
          </p:cNvPr>
          <p:cNvSpPr>
            <a:spLocks noGrp="1"/>
          </p:cNvSpPr>
          <p:nvPr>
            <p:ph type="body" sz="quarter" idx="18" hasCustomPrompt="1"/>
          </p:nvPr>
        </p:nvSpPr>
        <p:spPr>
          <a:xfrm>
            <a:off x="759885" y="5690937"/>
            <a:ext cx="10672233" cy="598738"/>
          </a:xfrm>
        </p:spPr>
        <p:txBody>
          <a:bodyPr>
            <a:normAutofit/>
          </a:bodyPr>
          <a:lstStyle>
            <a:lvl1pPr marL="0" indent="0">
              <a:buNone/>
              <a:defRPr sz="1800"/>
            </a:lvl1pPr>
            <a:lvl2pPr marL="342900" indent="0">
              <a:buNone/>
              <a:defRPr/>
            </a:lvl2pPr>
          </a:lstStyle>
          <a:p>
            <a:pPr lvl="0"/>
            <a:r>
              <a:rPr lang="en-US" noProof="0" dirty="0"/>
              <a:t>Title of table</a:t>
            </a:r>
          </a:p>
        </p:txBody>
      </p:sp>
      <p:pic>
        <p:nvPicPr>
          <p:cNvPr id="12" name="Obrázek 11">
            <a:extLst>
              <a:ext uri="{FF2B5EF4-FFF2-40B4-BE49-F238E27FC236}">
                <a16:creationId xmlns:a16="http://schemas.microsoft.com/office/drawing/2014/main" id="{6D9AB358-3089-453A-8350-FB5D44E5B27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98026"/>
            <a:ext cx="12192000" cy="128015"/>
          </a:xfrm>
          <a:prstGeom prst="rect">
            <a:avLst/>
          </a:prstGeom>
        </p:spPr>
      </p:pic>
      <p:pic>
        <p:nvPicPr>
          <p:cNvPr id="14" name="Obrázek 13">
            <a:extLst>
              <a:ext uri="{FF2B5EF4-FFF2-40B4-BE49-F238E27FC236}">
                <a16:creationId xmlns:a16="http://schemas.microsoft.com/office/drawing/2014/main" id="{3B16BAB6-DE0F-4593-A22A-73D9E36B3CF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492103" y="485422"/>
            <a:ext cx="2847461" cy="540001"/>
          </a:xfrm>
          <a:prstGeom prst="rect">
            <a:avLst/>
          </a:prstGeom>
        </p:spPr>
      </p:pic>
    </p:spTree>
    <p:extLst>
      <p:ext uri="{BB962C8B-B14F-4D97-AF65-F5344CB8AC3E}">
        <p14:creationId xmlns:p14="http://schemas.microsoft.com/office/powerpoint/2010/main" val="11203294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8" name="Imagen 7" descr="White background with EDF logo on the right side of the PPT">
            <a:extLst>
              <a:ext uri="{FF2B5EF4-FFF2-40B4-BE49-F238E27FC236}">
                <a16:creationId xmlns:a16="http://schemas.microsoft.com/office/drawing/2014/main" id="{88EDF0A0-5900-DF4E-4B36-CDA29E4ACB1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11828651" cy="6858000"/>
          </a:xfrm>
          <a:prstGeom prst="rect">
            <a:avLst/>
          </a:prstGeom>
        </p:spPr>
      </p:pic>
      <p:sp>
        <p:nvSpPr>
          <p:cNvPr id="2" name="Título 1">
            <a:extLst>
              <a:ext uri="{FF2B5EF4-FFF2-40B4-BE49-F238E27FC236}">
                <a16:creationId xmlns:a16="http://schemas.microsoft.com/office/drawing/2014/main" id="{23B82C94-9C52-4E28-E909-B4F7F0F4F723}"/>
              </a:ext>
            </a:extLst>
          </p:cNvPr>
          <p:cNvSpPr>
            <a:spLocks noGrp="1"/>
          </p:cNvSpPr>
          <p:nvPr>
            <p:ph type="title" hasCustomPrompt="1"/>
          </p:nvPr>
        </p:nvSpPr>
        <p:spPr>
          <a:xfrm>
            <a:off x="2159583" y="544353"/>
            <a:ext cx="9224057" cy="760134"/>
          </a:xfrm>
        </p:spPr>
        <p:txBody>
          <a:bodyPr>
            <a:noAutofit/>
          </a:bodyPr>
          <a:lstStyle>
            <a:lvl1pPr algn="l">
              <a:defRPr sz="3200" b="1">
                <a:solidFill>
                  <a:srgbClr val="0B5F8E"/>
                </a:solidFill>
                <a:latin typeface="Arial" panose="020B0604020202020204" pitchFamily="34" charset="0"/>
                <a:cs typeface="Arial" panose="020B0604020202020204" pitchFamily="34" charset="0"/>
              </a:defRPr>
            </a:lvl1pPr>
          </a:lstStyle>
          <a:p>
            <a:r>
              <a:rPr lang="es-ES" dirty="0"/>
              <a:t>Agenda – </a:t>
            </a:r>
            <a:r>
              <a:rPr lang="es-ES" dirty="0" err="1"/>
              <a:t>List</a:t>
            </a:r>
            <a:r>
              <a:rPr lang="es-ES" dirty="0"/>
              <a:t> </a:t>
            </a:r>
            <a:r>
              <a:rPr lang="es-ES" dirty="0" err="1"/>
              <a:t>of</a:t>
            </a:r>
            <a:r>
              <a:rPr lang="es-ES" dirty="0"/>
              <a:t> </a:t>
            </a:r>
            <a:r>
              <a:rPr lang="es-ES" dirty="0" err="1"/>
              <a:t>items</a:t>
            </a:r>
            <a:endParaRPr lang="en-GB" dirty="0"/>
          </a:p>
        </p:txBody>
      </p:sp>
      <p:sp>
        <p:nvSpPr>
          <p:cNvPr id="3" name="Marcador de contenido 2">
            <a:extLst>
              <a:ext uri="{FF2B5EF4-FFF2-40B4-BE49-F238E27FC236}">
                <a16:creationId xmlns:a16="http://schemas.microsoft.com/office/drawing/2014/main" id="{F950ADE5-11C3-1B72-37D9-E9EF482E8E23}"/>
              </a:ext>
            </a:extLst>
          </p:cNvPr>
          <p:cNvSpPr>
            <a:spLocks noGrp="1"/>
          </p:cNvSpPr>
          <p:nvPr>
            <p:ph idx="1" hasCustomPrompt="1"/>
          </p:nvPr>
        </p:nvSpPr>
        <p:spPr>
          <a:xfrm>
            <a:off x="871538" y="1741045"/>
            <a:ext cx="10512101" cy="504806"/>
          </a:xfrm>
          <a:solidFill>
            <a:srgbClr val="0B5F8E"/>
          </a:solidFill>
        </p:spPr>
        <p:txBody>
          <a:bodyPr>
            <a:noAutofit/>
          </a:bodyPr>
          <a:lstStyle>
            <a:lvl1pPr marL="0" indent="0">
              <a:buNone/>
              <a:defRPr>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Topic</a:t>
            </a:r>
            <a:r>
              <a:rPr lang="es-ES" dirty="0"/>
              <a:t> 1</a:t>
            </a:r>
          </a:p>
        </p:txBody>
      </p:sp>
      <p:sp>
        <p:nvSpPr>
          <p:cNvPr id="6" name="Marcador de número de diapositiva 5">
            <a:extLst>
              <a:ext uri="{FF2B5EF4-FFF2-40B4-BE49-F238E27FC236}">
                <a16:creationId xmlns:a16="http://schemas.microsoft.com/office/drawing/2014/main" id="{FDFEC8A1-83E7-FCF4-ACA4-638B42A2D5AC}"/>
              </a:ext>
            </a:extLst>
          </p:cNvPr>
          <p:cNvSpPr>
            <a:spLocks noGrp="1"/>
          </p:cNvSpPr>
          <p:nvPr>
            <p:ph type="sldNum" sz="quarter" idx="12"/>
          </p:nvPr>
        </p:nvSpPr>
        <p:spPr>
          <a:xfrm>
            <a:off x="377022" y="6391901"/>
            <a:ext cx="2743200" cy="365125"/>
          </a:xfrm>
        </p:spPr>
        <p:txBody>
          <a:bodyPr/>
          <a:lstStyle>
            <a:lvl1pPr algn="l">
              <a:defRPr sz="2000" b="0">
                <a:solidFill>
                  <a:schemeClr val="tx1"/>
                </a:solidFill>
                <a:latin typeface="Arial" panose="020B0604020202020204" pitchFamily="34" charset="0"/>
                <a:cs typeface="Arial" panose="020B0604020202020204" pitchFamily="34" charset="0"/>
              </a:defRPr>
            </a:lvl1pPr>
          </a:lstStyle>
          <a:p>
            <a:r>
              <a:rPr lang="en-GB" b="1" dirty="0"/>
              <a:t>#Hashtag </a:t>
            </a:r>
            <a:r>
              <a:rPr lang="en-GB" dirty="0"/>
              <a:t>(if any)</a:t>
            </a:r>
          </a:p>
        </p:txBody>
      </p:sp>
      <p:sp>
        <p:nvSpPr>
          <p:cNvPr id="17" name="Marcador de contenido 2">
            <a:extLst>
              <a:ext uri="{FF2B5EF4-FFF2-40B4-BE49-F238E27FC236}">
                <a16:creationId xmlns:a16="http://schemas.microsoft.com/office/drawing/2014/main" id="{6A403E99-11B5-3065-48E8-9D8D8BCBCFE2}"/>
              </a:ext>
            </a:extLst>
          </p:cNvPr>
          <p:cNvSpPr>
            <a:spLocks noGrp="1"/>
          </p:cNvSpPr>
          <p:nvPr>
            <p:ph idx="13" hasCustomPrompt="1"/>
          </p:nvPr>
        </p:nvSpPr>
        <p:spPr>
          <a:xfrm>
            <a:off x="1483307" y="2424110"/>
            <a:ext cx="9900332" cy="504806"/>
          </a:xfrm>
          <a:solidFill>
            <a:schemeClr val="bg1"/>
          </a:solidFill>
        </p:spPr>
        <p:txBody>
          <a:bodyPr>
            <a:noAutofit/>
          </a:bodyPr>
          <a:lstStyle>
            <a:lvl1pPr marL="0" indent="0">
              <a:buNone/>
              <a:defRPr sz="240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Subtopic</a:t>
            </a:r>
            <a:r>
              <a:rPr lang="es-ES" dirty="0"/>
              <a:t> (</a:t>
            </a:r>
            <a:r>
              <a:rPr lang="es-ES" dirty="0" err="1"/>
              <a:t>if</a:t>
            </a:r>
            <a:r>
              <a:rPr lang="es-ES" dirty="0"/>
              <a:t> </a:t>
            </a:r>
            <a:r>
              <a:rPr lang="es-ES" dirty="0" err="1"/>
              <a:t>any</a:t>
            </a:r>
            <a:r>
              <a:rPr lang="es-ES" dirty="0"/>
              <a:t>)</a:t>
            </a:r>
          </a:p>
        </p:txBody>
      </p:sp>
      <p:sp>
        <p:nvSpPr>
          <p:cNvPr id="18" name="Marcador de contenido 2">
            <a:extLst>
              <a:ext uri="{FF2B5EF4-FFF2-40B4-BE49-F238E27FC236}">
                <a16:creationId xmlns:a16="http://schemas.microsoft.com/office/drawing/2014/main" id="{5F0C2FD9-E737-E6F2-DF84-AB44DD1316A6}"/>
              </a:ext>
            </a:extLst>
          </p:cNvPr>
          <p:cNvSpPr>
            <a:spLocks noGrp="1"/>
          </p:cNvSpPr>
          <p:nvPr>
            <p:ph idx="14" hasCustomPrompt="1"/>
          </p:nvPr>
        </p:nvSpPr>
        <p:spPr>
          <a:xfrm>
            <a:off x="871539" y="3076353"/>
            <a:ext cx="10512102" cy="504806"/>
          </a:xfrm>
          <a:solidFill>
            <a:srgbClr val="0B5F8E"/>
          </a:solidFill>
        </p:spPr>
        <p:txBody>
          <a:bodyPr>
            <a:noAutofit/>
          </a:bodyPr>
          <a:lstStyle>
            <a:lvl1pPr marL="0" indent="0">
              <a:buNone/>
              <a:defRPr>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Topic</a:t>
            </a:r>
            <a:r>
              <a:rPr lang="es-ES" dirty="0"/>
              <a:t> 2</a:t>
            </a:r>
          </a:p>
        </p:txBody>
      </p:sp>
      <p:sp>
        <p:nvSpPr>
          <p:cNvPr id="19" name="Marcador de contenido 2">
            <a:extLst>
              <a:ext uri="{FF2B5EF4-FFF2-40B4-BE49-F238E27FC236}">
                <a16:creationId xmlns:a16="http://schemas.microsoft.com/office/drawing/2014/main" id="{C22EE2E0-1345-25D3-6D24-5CED3C4753D7}"/>
              </a:ext>
            </a:extLst>
          </p:cNvPr>
          <p:cNvSpPr>
            <a:spLocks noGrp="1"/>
          </p:cNvSpPr>
          <p:nvPr>
            <p:ph idx="15" hasCustomPrompt="1"/>
          </p:nvPr>
        </p:nvSpPr>
        <p:spPr>
          <a:xfrm>
            <a:off x="871538" y="4409357"/>
            <a:ext cx="10512101" cy="504806"/>
          </a:xfrm>
          <a:solidFill>
            <a:srgbClr val="0B5F8E"/>
          </a:solidFill>
        </p:spPr>
        <p:txBody>
          <a:bodyPr>
            <a:noAutofit/>
          </a:bodyPr>
          <a:lstStyle>
            <a:lvl1pPr marL="0" indent="0">
              <a:buNone/>
              <a:defRPr>
                <a:solidFill>
                  <a:schemeClr val="bg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Topic</a:t>
            </a:r>
            <a:r>
              <a:rPr lang="es-ES" dirty="0"/>
              <a:t> 3</a:t>
            </a:r>
          </a:p>
        </p:txBody>
      </p:sp>
      <p:sp>
        <p:nvSpPr>
          <p:cNvPr id="20" name="Marcador de contenido 2">
            <a:extLst>
              <a:ext uri="{FF2B5EF4-FFF2-40B4-BE49-F238E27FC236}">
                <a16:creationId xmlns:a16="http://schemas.microsoft.com/office/drawing/2014/main" id="{3DF0B50D-0DCF-2482-5939-A96618403EA5}"/>
              </a:ext>
            </a:extLst>
          </p:cNvPr>
          <p:cNvSpPr>
            <a:spLocks noGrp="1"/>
          </p:cNvSpPr>
          <p:nvPr>
            <p:ph idx="16" hasCustomPrompt="1"/>
          </p:nvPr>
        </p:nvSpPr>
        <p:spPr>
          <a:xfrm>
            <a:off x="1483306" y="3723589"/>
            <a:ext cx="9900333" cy="504806"/>
          </a:xfrm>
          <a:solidFill>
            <a:schemeClr val="bg1"/>
          </a:solidFill>
        </p:spPr>
        <p:txBody>
          <a:bodyPr>
            <a:noAutofit/>
          </a:bodyPr>
          <a:lstStyle>
            <a:lvl1pPr marL="0" indent="0">
              <a:buNone/>
              <a:defRPr sz="240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Subtopic</a:t>
            </a:r>
            <a:r>
              <a:rPr lang="es-ES" dirty="0"/>
              <a:t> (</a:t>
            </a:r>
            <a:r>
              <a:rPr lang="es-ES" dirty="0" err="1"/>
              <a:t>if</a:t>
            </a:r>
            <a:r>
              <a:rPr lang="es-ES" dirty="0"/>
              <a:t> </a:t>
            </a:r>
            <a:r>
              <a:rPr lang="es-ES" dirty="0" err="1"/>
              <a:t>any</a:t>
            </a:r>
            <a:r>
              <a:rPr lang="es-ES" dirty="0"/>
              <a:t>)</a:t>
            </a:r>
          </a:p>
        </p:txBody>
      </p:sp>
      <p:sp>
        <p:nvSpPr>
          <p:cNvPr id="21" name="Marcador de contenido 2">
            <a:extLst>
              <a:ext uri="{FF2B5EF4-FFF2-40B4-BE49-F238E27FC236}">
                <a16:creationId xmlns:a16="http://schemas.microsoft.com/office/drawing/2014/main" id="{25BBE434-290B-D30E-22C0-ABB9AA8C9918}"/>
              </a:ext>
            </a:extLst>
          </p:cNvPr>
          <p:cNvSpPr>
            <a:spLocks noGrp="1"/>
          </p:cNvSpPr>
          <p:nvPr>
            <p:ph idx="17" hasCustomPrompt="1"/>
          </p:nvPr>
        </p:nvSpPr>
        <p:spPr>
          <a:xfrm>
            <a:off x="1483306" y="5092422"/>
            <a:ext cx="9900333" cy="504806"/>
          </a:xfrm>
          <a:solidFill>
            <a:schemeClr val="bg1"/>
          </a:solidFill>
        </p:spPr>
        <p:txBody>
          <a:bodyPr>
            <a:noAutofit/>
          </a:bodyPr>
          <a:lstStyle>
            <a:lvl1pPr marL="0" indent="0">
              <a:buNone/>
              <a:defRPr sz="2400">
                <a:solidFill>
                  <a:schemeClr val="tx1"/>
                </a:solidFill>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s-ES" dirty="0" err="1"/>
              <a:t>Subtopic</a:t>
            </a:r>
            <a:r>
              <a:rPr lang="es-ES" dirty="0"/>
              <a:t> (</a:t>
            </a:r>
            <a:r>
              <a:rPr lang="es-ES" dirty="0" err="1"/>
              <a:t>if</a:t>
            </a:r>
            <a:r>
              <a:rPr lang="es-ES" dirty="0"/>
              <a:t> </a:t>
            </a:r>
            <a:r>
              <a:rPr lang="es-ES" dirty="0" err="1"/>
              <a:t>any</a:t>
            </a:r>
            <a:r>
              <a:rPr lang="es-ES" dirty="0"/>
              <a:t>)</a:t>
            </a:r>
          </a:p>
        </p:txBody>
      </p:sp>
    </p:spTree>
    <p:extLst>
      <p:ext uri="{BB962C8B-B14F-4D97-AF65-F5344CB8AC3E}">
        <p14:creationId xmlns:p14="http://schemas.microsoft.com/office/powerpoint/2010/main" val="13742168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Question slide">
    <p:spTree>
      <p:nvGrpSpPr>
        <p:cNvPr id="1" name=""/>
        <p:cNvGrpSpPr/>
        <p:nvPr/>
      </p:nvGrpSpPr>
      <p:grpSpPr>
        <a:xfrm>
          <a:off x="0" y="0"/>
          <a:ext cx="0" cy="0"/>
          <a:chOff x="0" y="0"/>
          <a:chExt cx="0" cy="0"/>
        </a:xfrm>
      </p:grpSpPr>
      <p:pic>
        <p:nvPicPr>
          <p:cNvPr id="6" name="Imagen 5" descr="Background with EDF logo at the top right part of the slide and a question mark in white with blue background as an icon at the left side of the slide">
            <a:extLst>
              <a:ext uri="{FF2B5EF4-FFF2-40B4-BE49-F238E27FC236}">
                <a16:creationId xmlns:a16="http://schemas.microsoft.com/office/drawing/2014/main" id="{FC3C08ED-239E-E99E-ACF6-805D520AA2C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Marcador de contenido 9">
            <a:extLst>
              <a:ext uri="{FF2B5EF4-FFF2-40B4-BE49-F238E27FC236}">
                <a16:creationId xmlns:a16="http://schemas.microsoft.com/office/drawing/2014/main" id="{1C375A35-97F8-C571-3AAA-0EED0C1E1309}"/>
              </a:ext>
            </a:extLst>
          </p:cNvPr>
          <p:cNvSpPr>
            <a:spLocks noGrp="1"/>
          </p:cNvSpPr>
          <p:nvPr>
            <p:ph sz="quarter" idx="10" hasCustomPrompt="1"/>
          </p:nvPr>
        </p:nvSpPr>
        <p:spPr>
          <a:xfrm>
            <a:off x="1666875" y="2325688"/>
            <a:ext cx="7705725" cy="3563937"/>
          </a:xfrm>
        </p:spPr>
        <p:txBody>
          <a:bodyPr anchor="ctr">
            <a:noAutofit/>
          </a:bodyPr>
          <a:lstStyle>
            <a:lvl1pPr marL="0" indent="0" algn="ctr">
              <a:buNone/>
              <a:defRPr b="1">
                <a:solidFill>
                  <a:schemeClr val="bg1"/>
                </a:solidFill>
              </a:defRPr>
            </a:lvl1pPr>
          </a:lstStyle>
          <a:p>
            <a:pPr lvl="0"/>
            <a:r>
              <a:rPr lang="en-GB" dirty="0"/>
              <a:t>Add the question/s here</a:t>
            </a:r>
          </a:p>
        </p:txBody>
      </p:sp>
      <p:sp>
        <p:nvSpPr>
          <p:cNvPr id="2" name="Marcador de contenido 9">
            <a:extLst>
              <a:ext uri="{FF2B5EF4-FFF2-40B4-BE49-F238E27FC236}">
                <a16:creationId xmlns:a16="http://schemas.microsoft.com/office/drawing/2014/main" id="{3316C277-D0EE-AAF8-A820-6E837E42EE62}"/>
              </a:ext>
            </a:extLst>
          </p:cNvPr>
          <p:cNvSpPr>
            <a:spLocks noGrp="1"/>
          </p:cNvSpPr>
          <p:nvPr>
            <p:ph sz="quarter" idx="12" hasCustomPrompt="1"/>
          </p:nvPr>
        </p:nvSpPr>
        <p:spPr>
          <a:xfrm>
            <a:off x="2243137" y="605631"/>
            <a:ext cx="8872538" cy="557213"/>
          </a:xfrm>
        </p:spPr>
        <p:txBody>
          <a:bodyPr>
            <a:noAutofit/>
          </a:bodyPr>
          <a:lstStyle>
            <a:lvl1pPr marL="0" indent="0" algn="l">
              <a:buNone/>
              <a:defRPr sz="3200" b="1">
                <a:solidFill>
                  <a:srgbClr val="0B5F8E"/>
                </a:solidFill>
              </a:defRPr>
            </a:lvl1pPr>
          </a:lstStyle>
          <a:p>
            <a:pPr lvl="0"/>
            <a:r>
              <a:rPr lang="en-GB" dirty="0"/>
              <a:t>Title of the slide </a:t>
            </a:r>
          </a:p>
        </p:txBody>
      </p:sp>
    </p:spTree>
    <p:extLst>
      <p:ext uri="{BB962C8B-B14F-4D97-AF65-F5344CB8AC3E}">
        <p14:creationId xmlns:p14="http://schemas.microsoft.com/office/powerpoint/2010/main" val="1253233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ic Slide">
    <p:spTree>
      <p:nvGrpSpPr>
        <p:cNvPr id="1" name=""/>
        <p:cNvGrpSpPr/>
        <p:nvPr/>
      </p:nvGrpSpPr>
      <p:grpSpPr>
        <a:xfrm>
          <a:off x="0" y="0"/>
          <a:ext cx="0" cy="0"/>
          <a:chOff x="0" y="0"/>
          <a:chExt cx="0" cy="0"/>
        </a:xfrm>
      </p:grpSpPr>
      <p:pic>
        <p:nvPicPr>
          <p:cNvPr id="7" name="Picture 6" descr="Background with EDF logo ath the top right side. Below a blue rectangle with a white illustration of two speech bubbles&#10;&#10;">
            <a:extLst>
              <a:ext uri="{FF2B5EF4-FFF2-40B4-BE49-F238E27FC236}">
                <a16:creationId xmlns:a16="http://schemas.microsoft.com/office/drawing/2014/main" id="{5348077D-E3BD-2369-EFF7-4C430CD68BBB}"/>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9" name="Content Placeholder 8">
            <a:extLst>
              <a:ext uri="{FF2B5EF4-FFF2-40B4-BE49-F238E27FC236}">
                <a16:creationId xmlns:a16="http://schemas.microsoft.com/office/drawing/2014/main" id="{1B7A3F98-4D6D-5605-63A0-E13A96FFDC8F}"/>
              </a:ext>
            </a:extLst>
          </p:cNvPr>
          <p:cNvSpPr>
            <a:spLocks noGrp="1"/>
          </p:cNvSpPr>
          <p:nvPr>
            <p:ph sz="quarter" idx="10" hasCustomPrompt="1"/>
          </p:nvPr>
        </p:nvSpPr>
        <p:spPr>
          <a:xfrm>
            <a:off x="2330489" y="546605"/>
            <a:ext cx="9099550" cy="601972"/>
          </a:xfrm>
        </p:spPr>
        <p:txBody>
          <a:bodyPr>
            <a:noAutofit/>
          </a:bodyPr>
          <a:lstStyle>
            <a:lvl1pPr marL="0" indent="0">
              <a:buNone/>
              <a:defRPr b="1">
                <a:solidFill>
                  <a:srgbClr val="0B5F8E"/>
                </a:solidFill>
              </a:defRPr>
            </a:lvl1pPr>
          </a:lstStyle>
          <a:p>
            <a:pPr lvl="0"/>
            <a:r>
              <a:rPr lang="en-US" dirty="0"/>
              <a:t>Title of the slide (if needed)</a:t>
            </a:r>
            <a:endParaRPr lang="fr-BE" dirty="0"/>
          </a:p>
        </p:txBody>
      </p:sp>
      <p:sp>
        <p:nvSpPr>
          <p:cNvPr id="11" name="Content Placeholder 10">
            <a:extLst>
              <a:ext uri="{FF2B5EF4-FFF2-40B4-BE49-F238E27FC236}">
                <a16:creationId xmlns:a16="http://schemas.microsoft.com/office/drawing/2014/main" id="{0A302B73-0EDF-A58C-1966-D2D3DCCBCF7B}"/>
              </a:ext>
            </a:extLst>
          </p:cNvPr>
          <p:cNvSpPr>
            <a:spLocks noGrp="1"/>
          </p:cNvSpPr>
          <p:nvPr>
            <p:ph sz="quarter" idx="11" hasCustomPrompt="1"/>
          </p:nvPr>
        </p:nvSpPr>
        <p:spPr>
          <a:xfrm>
            <a:off x="1438508" y="2263698"/>
            <a:ext cx="7136780" cy="3735657"/>
          </a:xfrm>
        </p:spPr>
        <p:txBody>
          <a:bodyPr anchor="ctr">
            <a:noAutofit/>
          </a:bodyPr>
          <a:lstStyle>
            <a:lvl1pPr marL="0" indent="0" algn="ctr">
              <a:buNone/>
              <a:defRPr sz="3200" b="1">
                <a:solidFill>
                  <a:schemeClr val="bg1"/>
                </a:solidFill>
              </a:defRPr>
            </a:lvl1pPr>
          </a:lstStyle>
          <a:p>
            <a:pPr lvl="0"/>
            <a:r>
              <a:rPr lang="en-US" dirty="0"/>
              <a:t>Topic / Intro of the topic</a:t>
            </a:r>
            <a:endParaRPr lang="fr-BE" dirty="0"/>
          </a:p>
        </p:txBody>
      </p:sp>
    </p:spTree>
    <p:extLst>
      <p:ext uri="{BB962C8B-B14F-4D97-AF65-F5344CB8AC3E}">
        <p14:creationId xmlns:p14="http://schemas.microsoft.com/office/powerpoint/2010/main" val="29220157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ffee Break">
    <p:spTree>
      <p:nvGrpSpPr>
        <p:cNvPr id="1" name=""/>
        <p:cNvGrpSpPr/>
        <p:nvPr/>
      </p:nvGrpSpPr>
      <p:grpSpPr>
        <a:xfrm>
          <a:off x="0" y="0"/>
          <a:ext cx="0" cy="0"/>
          <a:chOff x="0" y="0"/>
          <a:chExt cx="0" cy="0"/>
        </a:xfrm>
      </p:grpSpPr>
      <p:pic>
        <p:nvPicPr>
          <p:cNvPr id="7" name="Imagen 6" descr="Light blue background with EDF logo at the centre top of the slide and at the right side the is a cup of coffee icon. ">
            <a:extLst>
              <a:ext uri="{FF2B5EF4-FFF2-40B4-BE49-F238E27FC236}">
                <a16:creationId xmlns:a16="http://schemas.microsoft.com/office/drawing/2014/main" id="{F096493D-7087-43E1-D900-8100D61A700A}"/>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2" name="Marcador de contenido 2">
            <a:extLst>
              <a:ext uri="{FF2B5EF4-FFF2-40B4-BE49-F238E27FC236}">
                <a16:creationId xmlns:a16="http://schemas.microsoft.com/office/drawing/2014/main" id="{F041A5D8-F4C8-258E-080C-6BE09A4B7A2E}"/>
              </a:ext>
            </a:extLst>
          </p:cNvPr>
          <p:cNvSpPr>
            <a:spLocks noGrp="1"/>
          </p:cNvSpPr>
          <p:nvPr>
            <p:ph idx="1" hasCustomPrompt="1"/>
          </p:nvPr>
        </p:nvSpPr>
        <p:spPr>
          <a:xfrm>
            <a:off x="961393" y="3607020"/>
            <a:ext cx="10269214" cy="749827"/>
          </a:xfrm>
        </p:spPr>
        <p:txBody>
          <a:bodyPr>
            <a:noAutofit/>
          </a:bodyPr>
          <a:lstStyle>
            <a:lvl1pPr marL="0" indent="0" algn="ctr">
              <a:lnSpc>
                <a:spcPct val="150000"/>
              </a:lnSpc>
              <a:buClr>
                <a:srgbClr val="0B5F8E"/>
              </a:buClr>
              <a:buFont typeface="Arial" panose="020B0604020202020204" pitchFamily="34" charset="0"/>
              <a:buNone/>
              <a:defRPr sz="36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00:00 – 00:00</a:t>
            </a:r>
          </a:p>
        </p:txBody>
      </p:sp>
      <p:sp>
        <p:nvSpPr>
          <p:cNvPr id="2" name="Marcador de contenido 2">
            <a:extLst>
              <a:ext uri="{FF2B5EF4-FFF2-40B4-BE49-F238E27FC236}">
                <a16:creationId xmlns:a16="http://schemas.microsoft.com/office/drawing/2014/main" id="{1599A737-6518-9AA7-07AA-ECD927E8DDA0}"/>
              </a:ext>
            </a:extLst>
          </p:cNvPr>
          <p:cNvSpPr>
            <a:spLocks noGrp="1"/>
          </p:cNvSpPr>
          <p:nvPr>
            <p:ph idx="10" hasCustomPrompt="1"/>
          </p:nvPr>
        </p:nvSpPr>
        <p:spPr>
          <a:xfrm>
            <a:off x="2190856" y="2323133"/>
            <a:ext cx="7810288" cy="1105867"/>
          </a:xfrm>
        </p:spPr>
        <p:txBody>
          <a:bodyPr>
            <a:noAutofit/>
          </a:bodyPr>
          <a:lstStyle>
            <a:lvl1pPr marL="0" indent="0" algn="ctr">
              <a:lnSpc>
                <a:spcPct val="150000"/>
              </a:lnSpc>
              <a:buClr>
                <a:srgbClr val="0B5F8E"/>
              </a:buClr>
              <a:buFont typeface="Arial" panose="020B0604020202020204" pitchFamily="34" charset="0"/>
              <a:buNone/>
              <a:defRPr sz="5000" b="1">
                <a:solidFill>
                  <a:srgbClr val="0B5F8E"/>
                </a:solidFill>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err="1"/>
              <a:t>Coffee</a:t>
            </a:r>
            <a:r>
              <a:rPr lang="es-ES" dirty="0"/>
              <a:t> Break</a:t>
            </a:r>
          </a:p>
        </p:txBody>
      </p:sp>
    </p:spTree>
    <p:extLst>
      <p:ext uri="{BB962C8B-B14F-4D97-AF65-F5344CB8AC3E}">
        <p14:creationId xmlns:p14="http://schemas.microsoft.com/office/powerpoint/2010/main" val="37429361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unch Break">
    <p:spTree>
      <p:nvGrpSpPr>
        <p:cNvPr id="1" name=""/>
        <p:cNvGrpSpPr/>
        <p:nvPr/>
      </p:nvGrpSpPr>
      <p:grpSpPr>
        <a:xfrm>
          <a:off x="0" y="0"/>
          <a:ext cx="0" cy="0"/>
          <a:chOff x="0" y="0"/>
          <a:chExt cx="0" cy="0"/>
        </a:xfrm>
      </p:grpSpPr>
      <p:pic>
        <p:nvPicPr>
          <p:cNvPr id="7" name="Imagen 6" descr="Light blue background with EDF logo at the top center of the slide. There is a cutlery icon at the left side of the slide">
            <a:extLst>
              <a:ext uri="{FF2B5EF4-FFF2-40B4-BE49-F238E27FC236}">
                <a16:creationId xmlns:a16="http://schemas.microsoft.com/office/drawing/2014/main" id="{592C91CC-B15E-93ED-D9B9-4764997F5E49}"/>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0" name="Marcador de contenido 2">
            <a:extLst>
              <a:ext uri="{FF2B5EF4-FFF2-40B4-BE49-F238E27FC236}">
                <a16:creationId xmlns:a16="http://schemas.microsoft.com/office/drawing/2014/main" id="{EEE421BC-E1F4-31AD-7532-08A583BACB5E}"/>
              </a:ext>
            </a:extLst>
          </p:cNvPr>
          <p:cNvSpPr>
            <a:spLocks noGrp="1"/>
          </p:cNvSpPr>
          <p:nvPr>
            <p:ph idx="1" hasCustomPrompt="1"/>
          </p:nvPr>
        </p:nvSpPr>
        <p:spPr>
          <a:xfrm>
            <a:off x="961393" y="3607020"/>
            <a:ext cx="10269214" cy="880660"/>
          </a:xfrm>
        </p:spPr>
        <p:txBody>
          <a:bodyPr>
            <a:noAutofit/>
          </a:bodyPr>
          <a:lstStyle>
            <a:lvl1pPr marL="0" indent="0" algn="ctr">
              <a:lnSpc>
                <a:spcPct val="150000"/>
              </a:lnSpc>
              <a:buClr>
                <a:srgbClr val="0B5F8E"/>
              </a:buClr>
              <a:buFont typeface="Arial" panose="020B0604020202020204" pitchFamily="34" charset="0"/>
              <a:buNone/>
              <a:defRPr sz="36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00:00 – 00:00</a:t>
            </a:r>
          </a:p>
        </p:txBody>
      </p:sp>
      <p:sp>
        <p:nvSpPr>
          <p:cNvPr id="2" name="Marcador de contenido 2">
            <a:extLst>
              <a:ext uri="{FF2B5EF4-FFF2-40B4-BE49-F238E27FC236}">
                <a16:creationId xmlns:a16="http://schemas.microsoft.com/office/drawing/2014/main" id="{849E4A21-34E4-10BF-FF2A-D5B834B97BE7}"/>
              </a:ext>
            </a:extLst>
          </p:cNvPr>
          <p:cNvSpPr>
            <a:spLocks noGrp="1"/>
          </p:cNvSpPr>
          <p:nvPr>
            <p:ph idx="10" hasCustomPrompt="1"/>
          </p:nvPr>
        </p:nvSpPr>
        <p:spPr>
          <a:xfrm>
            <a:off x="2507848" y="2323133"/>
            <a:ext cx="7176303" cy="1105867"/>
          </a:xfrm>
        </p:spPr>
        <p:txBody>
          <a:bodyPr>
            <a:noAutofit/>
          </a:bodyPr>
          <a:lstStyle>
            <a:lvl1pPr marL="0" indent="0" algn="ctr">
              <a:lnSpc>
                <a:spcPct val="150000"/>
              </a:lnSpc>
              <a:buClr>
                <a:srgbClr val="0B5F8E"/>
              </a:buClr>
              <a:buFont typeface="Arial" panose="020B0604020202020204" pitchFamily="34" charset="0"/>
              <a:buNone/>
              <a:defRPr sz="5000" b="1">
                <a:solidFill>
                  <a:srgbClr val="0B5F8E"/>
                </a:solidFill>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es-ES" dirty="0"/>
              <a:t>Lunch Break</a:t>
            </a:r>
          </a:p>
        </p:txBody>
      </p:sp>
    </p:spTree>
    <p:extLst>
      <p:ext uri="{BB962C8B-B14F-4D97-AF65-F5344CB8AC3E}">
        <p14:creationId xmlns:p14="http://schemas.microsoft.com/office/powerpoint/2010/main" val="27931191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image" Target="../media/image16.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9" Type="http://schemas.openxmlformats.org/officeDocument/2006/relationships/image" Target="../media/image17.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 Id="rId9" Type="http://schemas.openxmlformats.org/officeDocument/2006/relationships/image" Target="../media/image18.pn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6.xml"/><Relationship Id="rId7" Type="http://schemas.openxmlformats.org/officeDocument/2006/relationships/slideLayout" Target="../slideLayouts/slideLayout40.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4" Type="http://schemas.openxmlformats.org/officeDocument/2006/relationships/slideLayout" Target="../slideLayouts/slideLayout37.xml"/><Relationship Id="rId9" Type="http://schemas.openxmlformats.org/officeDocument/2006/relationships/image" Target="../media/image19.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8.xml"/><Relationship Id="rId3" Type="http://schemas.openxmlformats.org/officeDocument/2006/relationships/slideLayout" Target="../slideLayouts/slideLayout43.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 Type="http://schemas.openxmlformats.org/officeDocument/2006/relationships/slideLayout" Target="../slideLayouts/slideLayout41.xml"/><Relationship Id="rId6" Type="http://schemas.openxmlformats.org/officeDocument/2006/relationships/slideLayout" Target="../slideLayouts/slideLayout46.xml"/><Relationship Id="rId5" Type="http://schemas.openxmlformats.org/officeDocument/2006/relationships/slideLayout" Target="../slideLayouts/slideLayout45.xml"/><Relationship Id="rId4" Type="http://schemas.openxmlformats.org/officeDocument/2006/relationships/slideLayout" Target="../slideLayouts/slideLayout44.xml"/><Relationship Id="rId9"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A8500854-3449-D5F2-96F1-E74AEDC7494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n-GB"/>
          </a:p>
        </p:txBody>
      </p:sp>
      <p:sp>
        <p:nvSpPr>
          <p:cNvPr id="3" name="Marcador de texto 2">
            <a:extLst>
              <a:ext uri="{FF2B5EF4-FFF2-40B4-BE49-F238E27FC236}">
                <a16:creationId xmlns:a16="http://schemas.microsoft.com/office/drawing/2014/main" id="{6B20F9C2-D191-E664-C35D-843347E869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4" name="Marcador de fecha 3">
            <a:extLst>
              <a:ext uri="{FF2B5EF4-FFF2-40B4-BE49-F238E27FC236}">
                <a16:creationId xmlns:a16="http://schemas.microsoft.com/office/drawing/2014/main" id="{2999FBFB-6854-3A8F-3B65-923C69C83DE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FB5977-CF2C-8343-AA69-F21F21FC6262}" type="datetimeFigureOut">
              <a:rPr lang="en-GB" smtClean="0"/>
              <a:t>29/10/2025</a:t>
            </a:fld>
            <a:endParaRPr lang="en-GB"/>
          </a:p>
        </p:txBody>
      </p:sp>
      <p:sp>
        <p:nvSpPr>
          <p:cNvPr id="5" name="Marcador de pie de página 4">
            <a:extLst>
              <a:ext uri="{FF2B5EF4-FFF2-40B4-BE49-F238E27FC236}">
                <a16:creationId xmlns:a16="http://schemas.microsoft.com/office/drawing/2014/main" id="{249FA895-26FD-832A-6EDB-1CFC03BCEB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Marcador de número de diapositiva 5">
            <a:extLst>
              <a:ext uri="{FF2B5EF4-FFF2-40B4-BE49-F238E27FC236}">
                <a16:creationId xmlns:a16="http://schemas.microsoft.com/office/drawing/2014/main" id="{6A8B2EEE-3C96-1C55-AEC7-F9E148B696A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D370F5-4DD9-5B4C-80FA-114CAF212B00}" type="slidenum">
              <a:rPr lang="en-GB" smtClean="0"/>
              <a:t>‹N°›</a:t>
            </a:fld>
            <a:endParaRPr lang="en-GB"/>
          </a:p>
        </p:txBody>
      </p:sp>
    </p:spTree>
    <p:extLst>
      <p:ext uri="{BB962C8B-B14F-4D97-AF65-F5344CB8AC3E}">
        <p14:creationId xmlns:p14="http://schemas.microsoft.com/office/powerpoint/2010/main" val="3129818749"/>
      </p:ext>
    </p:extLst>
  </p:cSld>
  <p:clrMap bg1="lt1" tx1="dk1" bg2="lt2" tx2="dk2" accent1="accent1" accent2="accent2" accent3="accent3" accent4="accent4" accent5="accent5" accent6="accent6" hlink="hlink" folHlink="folHlink"/>
  <p:sldLayoutIdLst>
    <p:sldLayoutId id="2147483649" r:id="rId1"/>
    <p:sldLayoutId id="2147483667" r:id="rId2"/>
    <p:sldLayoutId id="2147483666" r:id="rId3"/>
    <p:sldLayoutId id="2147483651" r:id="rId4"/>
    <p:sldLayoutId id="2147483650" r:id="rId5"/>
    <p:sldLayoutId id="2147483655" r:id="rId6"/>
    <p:sldLayoutId id="2147483668" r:id="rId7"/>
    <p:sldLayoutId id="2147483660" r:id="rId8"/>
    <p:sldLayoutId id="2147483662" r:id="rId9"/>
    <p:sldLayoutId id="2147483661" r:id="rId10"/>
    <p:sldLayoutId id="2147483652" r:id="rId11"/>
    <p:sldLayoutId id="2147483653" r:id="rId12"/>
    <p:sldLayoutId id="2147483663" r:id="rId13"/>
    <p:sldLayoutId id="2147483665" r:id="rId14"/>
    <p:sldLayoutId id="2147483664" r:id="rId15"/>
    <p:sldLayoutId id="2147483654" r:id="rId16"/>
    <p:sldLayoutId id="2147483734" r:id="rId1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3691809" y="3429000"/>
            <a:ext cx="6170645" cy="810527"/>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1668100521"/>
      </p:ext>
    </p:extLst>
  </p:cSld>
  <p:clrMap bg1="lt1" tx1="dk1" bg2="lt2" tx2="dk2" accent1="accent1" accent2="accent2" accent3="accent3" accent4="accent4" accent5="accent5" accent6="accent6" hlink="hlink" folHlink="folHlink"/>
  <p:sldLayoutIdLst>
    <p:sldLayoutId id="2147483670" r:id="rId1"/>
    <p:sldLayoutId id="2147483671" r:id="rId2"/>
  </p:sldLayoutIdLst>
  <p:hf hdr="0"/>
  <p:txStyles>
    <p:titleStyle>
      <a:lvl1pPr algn="l" defTabSz="914400" rtl="0" eaLnBrk="1" latinLnBrk="0" hangingPunct="1">
        <a:lnSpc>
          <a:spcPct val="10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63636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63636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63636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63636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63636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F2EC8CFD-166F-4A99-80EB-4E1502A1DD2C}" type="datetime1">
              <a:rPr lang="en-GB" smtClean="0"/>
              <a:t>29/10/2025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r>
              <a:rPr lang="en-GB" dirty="0"/>
              <a:t>European Ombudsman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6B2E408A-FCE4-4BB6-BAA1-724FE60151A2}" type="slidenum">
              <a:rPr lang="en-GB" smtClean="0"/>
              <a:pPr/>
              <a:t>‹N°›</a:t>
            </a:fld>
            <a:endParaRPr lang="en-GB" dirty="0"/>
          </a:p>
        </p:txBody>
      </p:sp>
      <p:sp>
        <p:nvSpPr>
          <p:cNvPr id="8" name="Title 1"/>
          <p:cNvSpPr txBox="1">
            <a:spLocks/>
          </p:cNvSpPr>
          <p:nvPr userDrawn="1"/>
        </p:nvSpPr>
        <p:spPr>
          <a:xfrm>
            <a:off x="5222788" y="365126"/>
            <a:ext cx="6131011" cy="821124"/>
          </a:xfrm>
          <a:prstGeom prst="rect">
            <a:avLst/>
          </a:prstGeom>
        </p:spPr>
        <p:txBody>
          <a:bodyPr anchor="ctr">
            <a:noAutofit/>
          </a:bodyPr>
          <a:lstStyle>
            <a:lvl1pPr algn="l" defTabSz="914400" rtl="0" eaLnBrk="1" latinLnBrk="0" hangingPunct="1">
              <a:lnSpc>
                <a:spcPct val="9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a:lstStyle>
          <a:p>
            <a:endParaRPr lang="en-GB" dirty="0"/>
          </a:p>
        </p:txBody>
      </p:sp>
      <p:sp>
        <p:nvSpPr>
          <p:cNvPr id="10" name="Title Placeholder 9"/>
          <p:cNvSpPr>
            <a:spLocks noGrp="1"/>
          </p:cNvSpPr>
          <p:nvPr>
            <p:ph type="title"/>
          </p:nvPr>
        </p:nvSpPr>
        <p:spPr>
          <a:xfrm>
            <a:off x="5019869" y="365125"/>
            <a:ext cx="7100595" cy="821125"/>
          </a:xfrm>
          <a:prstGeom prst="rect">
            <a:avLst/>
          </a:prstGeom>
        </p:spPr>
        <p:txBody>
          <a:bodyPr vert="horz" lIns="91440" tIns="45720" rIns="91440" bIns="45720" rtlCol="0" anchor="ctr">
            <a:normAutofit/>
          </a:bodyPr>
          <a:lstStyle/>
          <a:p>
            <a:r>
              <a:rPr lang="en-US" dirty="0"/>
              <a:t>Click to edit Master title style</a:t>
            </a:r>
            <a:endParaRPr lang="en-GB" dirty="0"/>
          </a:p>
        </p:txBody>
      </p:sp>
    </p:spTree>
    <p:extLst>
      <p:ext uri="{BB962C8B-B14F-4D97-AF65-F5344CB8AC3E}">
        <p14:creationId xmlns:p14="http://schemas.microsoft.com/office/powerpoint/2010/main" val="308544010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Lst>
  <p:hf hdr="0"/>
  <p:txStyles>
    <p:titleStyle>
      <a:lvl1pPr algn="l" defTabSz="914400" rtl="0" eaLnBrk="1" latinLnBrk="0" hangingPunct="1">
        <a:lnSpc>
          <a:spcPct val="9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200"/>
        </a:spcBef>
        <a:buClr>
          <a:srgbClr val="175791"/>
        </a:buClr>
        <a:buFont typeface="Arial" panose="020B0604020202020204" pitchFamily="34" charset="0"/>
        <a:buChar char="•"/>
        <a:defRPr sz="2800" kern="1200">
          <a:solidFill>
            <a:srgbClr val="63636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600"/>
        </a:spcBef>
        <a:buClr>
          <a:srgbClr val="007DC3"/>
        </a:buClr>
        <a:buFont typeface="Arial" panose="020B0604020202020204" pitchFamily="34" charset="0"/>
        <a:buChar char="•"/>
        <a:defRPr sz="2400" kern="1200">
          <a:solidFill>
            <a:srgbClr val="63636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600"/>
        </a:spcBef>
        <a:buClr>
          <a:srgbClr val="FFDB15"/>
        </a:buClr>
        <a:buFont typeface="Arial" panose="020B0604020202020204" pitchFamily="34" charset="0"/>
        <a:buChar char="•"/>
        <a:defRPr sz="2000" kern="1200">
          <a:solidFill>
            <a:srgbClr val="63636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63636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63636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itle Placeholder 8"/>
          <p:cNvSpPr>
            <a:spLocks noGrp="1"/>
          </p:cNvSpPr>
          <p:nvPr>
            <p:ph type="title"/>
          </p:nvPr>
        </p:nvSpPr>
        <p:spPr>
          <a:xfrm>
            <a:off x="5023262" y="365125"/>
            <a:ext cx="6330538" cy="821125"/>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0967F1F-FECE-4C6A-8ECC-F89D8BDFFCF7}" type="datetime1">
              <a:rPr lang="en-GB" smtClean="0"/>
              <a:t>29/10/2025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r>
              <a:rPr lang="en-GB" dirty="0"/>
              <a:t>European Ombudsman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6B2E408A-FCE4-4BB6-BAA1-724FE60151A2}" type="slidenum">
              <a:rPr lang="en-GB" smtClean="0"/>
              <a:pPr/>
              <a:t>‹N°›</a:t>
            </a:fld>
            <a:endParaRPr lang="en-GB" dirty="0"/>
          </a:p>
        </p:txBody>
      </p:sp>
    </p:spTree>
    <p:extLst>
      <p:ext uri="{BB962C8B-B14F-4D97-AF65-F5344CB8AC3E}">
        <p14:creationId xmlns:p14="http://schemas.microsoft.com/office/powerpoint/2010/main" val="824288406"/>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Lst>
  <p:hf hdr="0"/>
  <p:txStyles>
    <p:titleStyle>
      <a:lvl1pPr algn="l" defTabSz="914400" rtl="0" eaLnBrk="1" latinLnBrk="0" hangingPunct="1">
        <a:lnSpc>
          <a:spcPct val="9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Clr>
          <a:srgbClr val="175791"/>
        </a:buClr>
        <a:buFont typeface="Arial" panose="020B0604020202020204" pitchFamily="34" charset="0"/>
        <a:buChar char="•"/>
        <a:defRPr sz="2800" kern="1200">
          <a:solidFill>
            <a:srgbClr val="636363"/>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600"/>
        </a:spcBef>
        <a:buClr>
          <a:srgbClr val="007DC3"/>
        </a:buClr>
        <a:buFont typeface="Arial" panose="020B0604020202020204" pitchFamily="34" charset="0"/>
        <a:buChar char="•"/>
        <a:defRPr sz="2400" kern="1200">
          <a:solidFill>
            <a:srgbClr val="636363"/>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600"/>
        </a:spcBef>
        <a:buClr>
          <a:srgbClr val="FFDB15"/>
        </a:buClr>
        <a:buFont typeface="Arial" panose="020B0604020202020204" pitchFamily="34" charset="0"/>
        <a:buChar char="•"/>
        <a:defRPr sz="2000" kern="1200">
          <a:solidFill>
            <a:srgbClr val="636363"/>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636363"/>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636363"/>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9">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9" name="Title Placeholder 8"/>
          <p:cNvSpPr>
            <a:spLocks noGrp="1"/>
          </p:cNvSpPr>
          <p:nvPr>
            <p:ph type="title"/>
          </p:nvPr>
        </p:nvSpPr>
        <p:spPr>
          <a:xfrm>
            <a:off x="5017325" y="365125"/>
            <a:ext cx="6336475" cy="821125"/>
          </a:xfrm>
          <a:prstGeom prst="rect">
            <a:avLst/>
          </a:prstGeom>
        </p:spPr>
        <p:txBody>
          <a:bodyPr vert="horz" lIns="91440" tIns="45720" rIns="91440" bIns="45720" rtlCol="0" anchor="ctr">
            <a:noAutofit/>
          </a:bodyPr>
          <a:lstStyle/>
          <a:p>
            <a:r>
              <a:rPr lang="en-US" dirty="0"/>
              <a:t>Click to edit Master title style</a:t>
            </a:r>
            <a:endParaRPr lang="en-GB"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96E3EA07-A9FB-4377-8423-F844D1B06934}" type="datetime1">
              <a:rPr lang="en-GB" smtClean="0"/>
              <a:t>29/10/2025</a:t>
            </a:fld>
            <a:endParaRPr lang="en-GB"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bg1"/>
                </a:solidFill>
                <a:latin typeface="Arial" panose="020B0604020202020204" pitchFamily="34" charset="0"/>
                <a:cs typeface="Arial" panose="020B0604020202020204" pitchFamily="34" charset="0"/>
              </a:defRPr>
            </a:lvl1pPr>
          </a:lstStyle>
          <a:p>
            <a:r>
              <a:rPr lang="en-GB" dirty="0"/>
              <a:t>European Ombudsman</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6B2E408A-FCE4-4BB6-BAA1-724FE60151A2}" type="slidenum">
              <a:rPr lang="en-GB" smtClean="0"/>
              <a:pPr/>
              <a:t>‹N°›</a:t>
            </a:fld>
            <a:endParaRPr lang="en-GB" dirty="0"/>
          </a:p>
        </p:txBody>
      </p:sp>
    </p:spTree>
    <p:extLst>
      <p:ext uri="{BB962C8B-B14F-4D97-AF65-F5344CB8AC3E}">
        <p14:creationId xmlns:p14="http://schemas.microsoft.com/office/powerpoint/2010/main" val="2037494137"/>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hdr="0"/>
  <p:txStyles>
    <p:titleStyle>
      <a:lvl1pPr algn="l" defTabSz="914400" rtl="0" eaLnBrk="1" latinLnBrk="0" hangingPunct="1">
        <a:lnSpc>
          <a:spcPct val="90000"/>
        </a:lnSpc>
        <a:spcBef>
          <a:spcPct val="0"/>
        </a:spcBef>
        <a:buNone/>
        <a:defRPr sz="32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100000"/>
        </a:lnSpc>
        <a:spcBef>
          <a:spcPts val="1000"/>
        </a:spcBef>
        <a:buFont typeface="Arial" panose="020B0604020202020204" pitchFamily="34" charset="0"/>
        <a:buChar char="•"/>
        <a:defRPr sz="2800" kern="1200">
          <a:solidFill>
            <a:schemeClr val="bg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chemeClr val="bg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chemeClr val="bg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5C41B7A3-1625-4A50-AEAD-39F18A946597}"/>
              </a:ext>
            </a:extLst>
          </p:cNvPr>
          <p:cNvSpPr>
            <a:spLocks noGrp="1"/>
          </p:cNvSpPr>
          <p:nvPr>
            <p:ph type="title"/>
          </p:nvPr>
        </p:nvSpPr>
        <p:spPr>
          <a:xfrm>
            <a:off x="0" y="1"/>
            <a:ext cx="12192000" cy="1555844"/>
          </a:xfrm>
          <a:prstGeom prst="rect">
            <a:avLst/>
          </a:prstGeom>
          <a:noFill/>
          <a:ln>
            <a:noFill/>
          </a:ln>
        </p:spPr>
        <p:txBody>
          <a:bodyPr vert="horz" lIns="91440" tIns="45720" rIns="91440" bIns="45720" rtlCol="0" anchor="ctr">
            <a:normAutofit/>
          </a:bodyPr>
          <a:lstStyle/>
          <a:p>
            <a:r>
              <a:rPr lang="en-US" noProof="0"/>
              <a:t>Kliknutím lze upravit styl.</a:t>
            </a:r>
          </a:p>
        </p:txBody>
      </p:sp>
      <p:sp>
        <p:nvSpPr>
          <p:cNvPr id="3" name="Zástupný symbol pro text 2">
            <a:extLst>
              <a:ext uri="{FF2B5EF4-FFF2-40B4-BE49-F238E27FC236}">
                <a16:creationId xmlns:a16="http://schemas.microsoft.com/office/drawing/2014/main" id="{F2A020AA-ECC7-4474-B826-21223D6C41CC}"/>
              </a:ext>
            </a:extLst>
          </p:cNvPr>
          <p:cNvSpPr>
            <a:spLocks noGrp="1"/>
          </p:cNvSpPr>
          <p:nvPr>
            <p:ph type="body" idx="1"/>
          </p:nvPr>
        </p:nvSpPr>
        <p:spPr>
          <a:xfrm>
            <a:off x="723333" y="1774210"/>
            <a:ext cx="10889777" cy="4580172"/>
          </a:xfrm>
          <a:prstGeom prst="rect">
            <a:avLst/>
          </a:prstGeom>
        </p:spPr>
        <p:txBody>
          <a:bodyPr vert="horz" lIns="91440" tIns="45720" rIns="91440" bIns="45720" rtlCol="0">
            <a:normAutofit/>
          </a:bodyPr>
          <a:lstStyle/>
          <a:p>
            <a:pPr lvl="0"/>
            <a:r>
              <a:rPr lang="en-US" noProof="0" dirty="0"/>
              <a:t>First</a:t>
            </a:r>
          </a:p>
          <a:p>
            <a:pPr lvl="1"/>
            <a:r>
              <a:rPr lang="en-US" noProof="0" dirty="0"/>
              <a:t>Second</a:t>
            </a:r>
          </a:p>
        </p:txBody>
      </p:sp>
      <p:sp>
        <p:nvSpPr>
          <p:cNvPr id="6" name="Zástupný symbol pro číslo snímku 5">
            <a:extLst>
              <a:ext uri="{FF2B5EF4-FFF2-40B4-BE49-F238E27FC236}">
                <a16:creationId xmlns:a16="http://schemas.microsoft.com/office/drawing/2014/main" id="{6B52E7AF-D4B8-4711-9A70-4E416AD504E6}"/>
              </a:ext>
            </a:extLst>
          </p:cNvPr>
          <p:cNvSpPr>
            <a:spLocks noGrp="1"/>
          </p:cNvSpPr>
          <p:nvPr>
            <p:ph type="sldNum" sz="quarter" idx="4"/>
          </p:nvPr>
        </p:nvSpPr>
        <p:spPr>
          <a:xfrm>
            <a:off x="8869908" y="6479184"/>
            <a:ext cx="2743200" cy="365125"/>
          </a:xfrm>
          <a:prstGeom prst="rect">
            <a:avLst/>
          </a:prstGeom>
        </p:spPr>
        <p:txBody>
          <a:bodyPr vert="horz" lIns="91440" tIns="45720" rIns="91440" bIns="45720" rtlCol="0" anchor="ctr"/>
          <a:lstStyle>
            <a:lvl1pPr algn="r">
              <a:defRPr sz="1600">
                <a:solidFill>
                  <a:srgbClr val="008276"/>
                </a:solidFill>
              </a:defRPr>
            </a:lvl1pPr>
          </a:lstStyle>
          <a:p>
            <a:fld id="{D83BD07D-5885-48DF-B570-0C7EF7FA7CBC}" type="slidenum">
              <a:rPr lang="en-US" noProof="0" smtClean="0"/>
              <a:pPr/>
              <a:t>‹N°›</a:t>
            </a:fld>
            <a:endParaRPr lang="en-US" noProof="0"/>
          </a:p>
        </p:txBody>
      </p:sp>
      <p:cxnSp>
        <p:nvCxnSpPr>
          <p:cNvPr id="9" name="Přímá spojnice 8">
            <a:extLst>
              <a:ext uri="{FF2B5EF4-FFF2-40B4-BE49-F238E27FC236}">
                <a16:creationId xmlns:a16="http://schemas.microsoft.com/office/drawing/2014/main" id="{20A03B06-45A5-4573-A15C-112DB4EA109A}"/>
              </a:ext>
            </a:extLst>
          </p:cNvPr>
          <p:cNvCxnSpPr>
            <a:cxnSpLocks/>
          </p:cNvCxnSpPr>
          <p:nvPr userDrawn="1"/>
        </p:nvCxnSpPr>
        <p:spPr>
          <a:xfrm>
            <a:off x="-40943" y="6354387"/>
            <a:ext cx="12276000" cy="0"/>
          </a:xfrm>
          <a:prstGeom prst="line">
            <a:avLst/>
          </a:prstGeom>
          <a:ln w="28575">
            <a:solidFill>
              <a:srgbClr val="00827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337714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Lst>
  <p:hf hdr="0" ftr="0" dt="0"/>
  <p:txStyles>
    <p:titleStyle>
      <a:lvl1pPr marL="542925" indent="0" algn="l" defTabSz="685800" rtl="0" eaLnBrk="1" latinLnBrk="0" hangingPunct="1">
        <a:lnSpc>
          <a:spcPct val="90000"/>
        </a:lnSpc>
        <a:spcBef>
          <a:spcPct val="0"/>
        </a:spcBef>
        <a:buNone/>
        <a:defRPr sz="3000" b="1" i="0" kern="1200" cap="all" baseline="0">
          <a:solidFill>
            <a:schemeClr val="bg1"/>
          </a:solidFill>
          <a:latin typeface="+mj-lt"/>
          <a:ea typeface="+mj-ea"/>
          <a:cs typeface="+mj-cs"/>
        </a:defRPr>
      </a:lvl1pPr>
    </p:titleStyle>
    <p:bodyStyle>
      <a:lvl1pPr marL="171450" indent="-171450" algn="l" defTabSz="685800" rtl="0" eaLnBrk="1" latinLnBrk="0" hangingPunct="1">
        <a:lnSpc>
          <a:spcPct val="90000"/>
        </a:lnSpc>
        <a:spcBef>
          <a:spcPts val="750"/>
        </a:spcBef>
        <a:buClr>
          <a:srgbClr val="008276"/>
        </a:buClr>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rgbClr val="008276"/>
        </a:buClr>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cs-CZ"/>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www.edf-feph.org/european-disability-forum-anti-harassment-policy/"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hyperlink" Target="https://www.edf-feph.org/edf-safeguarding-policy/" TargetMode="Externa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9.xml"/><Relationship Id="rId1" Type="http://schemas.openxmlformats.org/officeDocument/2006/relationships/slideLayout" Target="../slideLayouts/slideLayout3.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s://edri.org/our-work/a-blueprint-for-success-how-danes-je-nov-dans-advocacy-led-to-a-commitment-for-a-public-ai-registry-in-slovenia/" TargetMode="External"/><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www.edf-feph.org/artificial-intelligence-and-disability-edf-update/" TargetMode="External"/><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hyperlink" Target="mailto:kave.noori@edf-feph.or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hyperlink" Target="https://europeanaifund.org/"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33.xml"/><Relationship Id="rId1" Type="http://schemas.openxmlformats.org/officeDocument/2006/relationships/slideLayout" Target="../slideLayouts/slideLayout4.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6.xml"/><Relationship Id="rId1" Type="http://schemas.openxmlformats.org/officeDocument/2006/relationships/slideLayout" Target="../slideLayouts/slideLayout17.xml"/><Relationship Id="rId4" Type="http://schemas.openxmlformats.org/officeDocument/2006/relationships/image" Target="../media/image46.jpe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F3D9EA-D18D-77BE-D113-A996A9AB641C}"/>
              </a:ext>
            </a:extLst>
          </p:cNvPr>
          <p:cNvSpPr>
            <a:spLocks noGrp="1"/>
          </p:cNvSpPr>
          <p:nvPr>
            <p:ph type="ctrTitle"/>
          </p:nvPr>
        </p:nvSpPr>
        <p:spPr>
          <a:xfrm>
            <a:off x="4075676" y="1696278"/>
            <a:ext cx="7016394" cy="2876029"/>
          </a:xfrm>
        </p:spPr>
        <p:txBody>
          <a:bodyPr/>
          <a:lstStyle/>
          <a:p>
            <a:r>
              <a:rPr lang="en-GB" sz="4400" noProof="0" dirty="0">
                <a:latin typeface="Arial"/>
                <a:ea typeface="Verdana"/>
              </a:rPr>
              <a:t>EU Artificial Intelligence Act webinar: Updated toolkit launch</a:t>
            </a:r>
            <a:endParaRPr lang="en-GB" sz="4400" b="0" noProof="0" dirty="0"/>
          </a:p>
        </p:txBody>
      </p:sp>
      <p:sp>
        <p:nvSpPr>
          <p:cNvPr id="6" name="TextBox 5">
            <a:extLst>
              <a:ext uri="{FF2B5EF4-FFF2-40B4-BE49-F238E27FC236}">
                <a16:creationId xmlns:a16="http://schemas.microsoft.com/office/drawing/2014/main" id="{E2EFF603-BE83-EB79-DD7A-6B74B88BBBB2}"/>
              </a:ext>
            </a:extLst>
          </p:cNvPr>
          <p:cNvSpPr txBox="1"/>
          <p:nvPr/>
        </p:nvSpPr>
        <p:spPr>
          <a:xfrm>
            <a:off x="1351721" y="5247861"/>
            <a:ext cx="5237922" cy="400110"/>
          </a:xfrm>
          <a:prstGeom prst="rect">
            <a:avLst/>
          </a:prstGeom>
          <a:noFill/>
        </p:spPr>
        <p:txBody>
          <a:bodyPr wrap="square" lIns="91440" tIns="45720" rIns="91440" bIns="45720" rtlCol="0" anchor="t">
            <a:spAutoFit/>
          </a:bodyPr>
          <a:lstStyle/>
          <a:p>
            <a:r>
              <a:rPr lang="en-GB" sz="2000" noProof="0" dirty="0">
                <a:solidFill>
                  <a:schemeClr val="bg1"/>
                </a:solidFill>
                <a:latin typeface="+mj-lt"/>
              </a:rPr>
              <a:t>28th October 2025, 14:00 to 16:00 CET</a:t>
            </a:r>
          </a:p>
        </p:txBody>
      </p:sp>
    </p:spTree>
    <p:extLst>
      <p:ext uri="{BB962C8B-B14F-4D97-AF65-F5344CB8AC3E}">
        <p14:creationId xmlns:p14="http://schemas.microsoft.com/office/powerpoint/2010/main" val="1879031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067E04F-5FE9-78FA-A906-3C25EE92D03E}"/>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Introduction to the AI Act Toolkit</a:t>
            </a:r>
          </a:p>
        </p:txBody>
      </p:sp>
      <p:sp>
        <p:nvSpPr>
          <p:cNvPr id="5" name="Content Placeholder 4">
            <a:extLst>
              <a:ext uri="{FF2B5EF4-FFF2-40B4-BE49-F238E27FC236}">
                <a16:creationId xmlns:a16="http://schemas.microsoft.com/office/drawing/2014/main" id="{F7F98614-9FB0-41FD-5423-70FD014920F7}"/>
              </a:ext>
            </a:extLst>
          </p:cNvPr>
          <p:cNvSpPr>
            <a:spLocks noGrp="1"/>
          </p:cNvSpPr>
          <p:nvPr>
            <p:ph idx="1"/>
          </p:nvPr>
        </p:nvSpPr>
        <p:spPr/>
        <p:txBody>
          <a:bodyPr/>
          <a:lstStyle/>
          <a:p>
            <a:pPr lvl="0"/>
            <a:r>
              <a:rPr lang="en-GB" noProof="0" dirty="0">
                <a:latin typeface="+mn-lt"/>
                <a:ea typeface="Verdana" panose="020B0604030504040204" pitchFamily="34" charset="0"/>
              </a:rPr>
              <a:t>Chapter 1: Overview of the AI Act</a:t>
            </a:r>
          </a:p>
          <a:p>
            <a:pPr lvl="0"/>
            <a:r>
              <a:rPr lang="en-GB" noProof="0" dirty="0">
                <a:latin typeface="+mn-lt"/>
                <a:ea typeface="Verdana" panose="020B0604030504040204" pitchFamily="34" charset="0"/>
              </a:rPr>
              <a:t>What is the AI Act?</a:t>
            </a:r>
          </a:p>
          <a:p>
            <a:pPr lvl="1"/>
            <a:r>
              <a:rPr lang="en-GB" noProof="0" dirty="0">
                <a:latin typeface="+mn-lt"/>
                <a:ea typeface="Verdana" panose="020B0604030504040204" pitchFamily="34" charset="0"/>
              </a:rPr>
              <a:t>A European regulation that governs the development and use of AI systems with an emphasis on protecting fundamental rights, including the rights of persons with disabilities.</a:t>
            </a:r>
          </a:p>
          <a:p>
            <a:pPr lvl="0"/>
            <a:r>
              <a:rPr lang="en-GB" noProof="0" dirty="0">
                <a:latin typeface="+mn-lt"/>
                <a:ea typeface="Verdana" panose="020B0604030504040204" pitchFamily="34" charset="0"/>
              </a:rPr>
              <a:t>Chapter 2: Overview of AI Risk Categories</a:t>
            </a:r>
          </a:p>
          <a:p>
            <a:pPr lvl="0"/>
            <a:r>
              <a:rPr lang="en-GB" noProof="0" dirty="0">
                <a:latin typeface="+mn-lt"/>
                <a:ea typeface="Verdana" panose="020B0604030504040204" pitchFamily="34" charset="0"/>
              </a:rPr>
              <a:t>The updates to the toolkit are baked into this presentation</a:t>
            </a:r>
          </a:p>
        </p:txBody>
      </p:sp>
    </p:spTree>
    <p:extLst>
      <p:ext uri="{BB962C8B-B14F-4D97-AF65-F5344CB8AC3E}">
        <p14:creationId xmlns:p14="http://schemas.microsoft.com/office/powerpoint/2010/main" val="42295855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E0D3D40A-0D8F-6F98-70CC-46D5477BB591}"/>
              </a:ext>
            </a:extLst>
          </p:cNvPr>
          <p:cNvSpPr>
            <a:spLocks noGrp="1"/>
          </p:cNvSpPr>
          <p:nvPr>
            <p:ph type="title" idx="4294967295"/>
          </p:nvPr>
        </p:nvSpPr>
        <p:spPr>
          <a:xfrm>
            <a:off x="23018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Chapters 2-6: Understanding Risk Categories</a:t>
            </a:r>
          </a:p>
        </p:txBody>
      </p:sp>
      <p:graphicFrame>
        <p:nvGraphicFramePr>
          <p:cNvPr id="9" name="Content Placeholder 5">
            <a:extLst>
              <a:ext uri="{FF2B5EF4-FFF2-40B4-BE49-F238E27FC236}">
                <a16:creationId xmlns:a16="http://schemas.microsoft.com/office/drawing/2014/main" id="{D0852E35-EDD4-3093-69B8-882D533C1E7E}"/>
              </a:ext>
              <a:ext uri="{C183D7F6-B498-43B3-948B-1728B52AA6E4}">
                <adec:decorative xmlns:adec="http://schemas.microsoft.com/office/drawing/2017/decorative" val="1"/>
              </a:ext>
            </a:extLst>
          </p:cNvPr>
          <p:cNvGraphicFramePr>
            <a:graphicFrameLocks noGrp="1"/>
          </p:cNvGraphicFramePr>
          <p:nvPr>
            <p:ph sz="quarter" idx="11"/>
            <p:extLst>
              <p:ext uri="{D42A27DB-BD31-4B8C-83A1-F6EECF244321}">
                <p14:modId xmlns:p14="http://schemas.microsoft.com/office/powerpoint/2010/main" val="3952986760"/>
              </p:ext>
            </p:extLst>
          </p:nvPr>
        </p:nvGraphicFramePr>
        <p:xfrm>
          <a:off x="428625" y="1794077"/>
          <a:ext cx="11487150" cy="4567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ontent Placeholder 6">
            <a:extLst>
              <a:ext uri="{FF2B5EF4-FFF2-40B4-BE49-F238E27FC236}">
                <a16:creationId xmlns:a16="http://schemas.microsoft.com/office/drawing/2014/main" id="{327899E1-CF38-D29F-987B-6FFE81F38CA6}"/>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739029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CBB9CA2-28A7-4EC3-77BA-EE313D5FD453}"/>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dirty="0"/>
              <a:t>Forbidden AI Practices</a:t>
            </a:r>
          </a:p>
        </p:txBody>
      </p:sp>
      <p:sp>
        <p:nvSpPr>
          <p:cNvPr id="2" name="Content Placeholder 1">
            <a:extLst>
              <a:ext uri="{FF2B5EF4-FFF2-40B4-BE49-F238E27FC236}">
                <a16:creationId xmlns:a16="http://schemas.microsoft.com/office/drawing/2014/main" id="{8B2055CD-1197-92ED-6762-26CDD9EBCFBD}"/>
              </a:ext>
            </a:extLst>
          </p:cNvPr>
          <p:cNvSpPr>
            <a:spLocks noGrp="1"/>
          </p:cNvSpPr>
          <p:nvPr>
            <p:ph sz="quarter" idx="10"/>
          </p:nvPr>
        </p:nvSpPr>
        <p:spPr/>
        <p:txBody>
          <a:bodyPr/>
          <a:lstStyle/>
          <a:p>
            <a:r>
              <a:rPr lang="en-GB" noProof="0" dirty="0"/>
              <a:t>Forbidden AI Practices</a:t>
            </a:r>
          </a:p>
        </p:txBody>
      </p:sp>
      <p:sp>
        <p:nvSpPr>
          <p:cNvPr id="3" name="Content Placeholder 2">
            <a:extLst>
              <a:ext uri="{FF2B5EF4-FFF2-40B4-BE49-F238E27FC236}">
                <a16:creationId xmlns:a16="http://schemas.microsoft.com/office/drawing/2014/main" id="{6DC77680-7F41-A451-0434-E697486871D4}"/>
              </a:ext>
            </a:extLst>
          </p:cNvPr>
          <p:cNvSpPr>
            <a:spLocks noGrp="1"/>
          </p:cNvSpPr>
          <p:nvPr>
            <p:ph sz="quarter" idx="11"/>
          </p:nvPr>
        </p:nvSpPr>
        <p:spPr/>
        <p:txBody>
          <a:bodyPr>
            <a:normAutofit fontScale="92500"/>
          </a:bodyPr>
          <a:lstStyle/>
          <a:p>
            <a:pPr marL="0" indent="0" algn="l" rtl="0" eaLnBrk="1" latinLnBrk="0" hangingPunct="1">
              <a:spcBef>
                <a:spcPts val="1000"/>
              </a:spcBef>
              <a:buNone/>
            </a:pPr>
            <a:r>
              <a:rPr lang="en-GB" sz="1400" b="1" noProof="0" dirty="0">
                <a:solidFill>
                  <a:srgbClr val="000000"/>
                </a:solidFill>
                <a:effectLst/>
                <a:latin typeface="Arial" panose="020B0604020202020204" pitchFamily="34" charset="0"/>
              </a:rPr>
              <a:t>Certain AI systems are strictly prohibited due to the significant risks they present. Important examples include:</a:t>
            </a:r>
            <a:endParaRPr lang="en-GB" sz="1400" noProof="0" dirty="0">
              <a:solidFill>
                <a:srgbClr val="000000"/>
              </a:solidFill>
              <a:effectLst/>
              <a:latin typeface="Arial" panose="020B0604020202020204" pitchFamily="34" charset="0"/>
            </a:endParaRPr>
          </a:p>
          <a:p>
            <a:pPr marL="0" indent="0" algn="l" rtl="0" eaLnBrk="1" latinLnBrk="0" hangingPunct="1">
              <a:spcBef>
                <a:spcPts val="1000"/>
              </a:spcBef>
              <a:buNone/>
            </a:pPr>
            <a:br>
              <a:rPr lang="en-GB" sz="1400" noProof="0" dirty="0">
                <a:solidFill>
                  <a:srgbClr val="000000"/>
                </a:solidFill>
                <a:effectLst/>
                <a:latin typeface="Arial" panose="020B0604020202020204" pitchFamily="34" charset="0"/>
              </a:rPr>
            </a:br>
            <a:r>
              <a:rPr lang="en-GB" sz="1400" b="1" noProof="0" dirty="0">
                <a:solidFill>
                  <a:srgbClr val="000000"/>
                </a:solidFill>
                <a:effectLst/>
                <a:latin typeface="Arial" panose="020B0604020202020204" pitchFamily="34" charset="0"/>
              </a:rPr>
              <a:t>Harmful Manipulation</a:t>
            </a:r>
            <a:endParaRPr lang="en-GB" sz="1400" noProof="0" dirty="0">
              <a:solidFill>
                <a:srgbClr val="000000"/>
              </a:solidFill>
              <a:effectLst/>
              <a:latin typeface="Arial" panose="020B0604020202020204" pitchFamily="34" charset="0"/>
            </a:endParaRPr>
          </a:p>
          <a:p>
            <a:pPr marL="0" indent="0" algn="l" rtl="0" eaLnBrk="1" latinLnBrk="0" hangingPunct="1">
              <a:spcBef>
                <a:spcPts val="1000"/>
              </a:spcBef>
              <a:buNone/>
            </a:pPr>
            <a:r>
              <a:rPr lang="en-GB" sz="1400" noProof="0" dirty="0">
                <a:solidFill>
                  <a:srgbClr val="000000"/>
                </a:solidFill>
                <a:effectLst/>
                <a:latin typeface="Arial" panose="020B0604020202020204" pitchFamily="34" charset="0"/>
              </a:rPr>
              <a:t>AI that uses covert, manipulative, or deceptive methods to exert strong influence over an individual’s </a:t>
            </a:r>
            <a:r>
              <a:rPr lang="en-GB" sz="1400" noProof="0" dirty="0" err="1">
                <a:solidFill>
                  <a:srgbClr val="000000"/>
                </a:solidFill>
                <a:effectLst/>
                <a:latin typeface="Arial" panose="020B0604020202020204" pitchFamily="34" charset="0"/>
              </a:rPr>
              <a:t>behavior</a:t>
            </a:r>
            <a:r>
              <a:rPr lang="en-GB" sz="1400" noProof="0" dirty="0">
                <a:solidFill>
                  <a:srgbClr val="000000"/>
                </a:solidFill>
                <a:effectLst/>
                <a:latin typeface="Arial" panose="020B0604020202020204" pitchFamily="34" charset="0"/>
              </a:rPr>
              <a:t>, undermining their capacity to make informed decisions and causing substantial harm.</a:t>
            </a:r>
          </a:p>
          <a:p>
            <a:pPr marL="0" indent="0" algn="l" rtl="0" eaLnBrk="1" latinLnBrk="0" hangingPunct="1">
              <a:spcBef>
                <a:spcPts val="1000"/>
              </a:spcBef>
              <a:buNone/>
            </a:pPr>
            <a:r>
              <a:rPr lang="en-GB" sz="1400" i="1" noProof="0" dirty="0">
                <a:solidFill>
                  <a:srgbClr val="000000"/>
                </a:solidFill>
                <a:effectLst/>
                <a:latin typeface="Arial" panose="020B0604020202020204" pitchFamily="34" charset="0"/>
              </a:rPr>
              <a:t>Example:</a:t>
            </a:r>
            <a:r>
              <a:rPr lang="en-GB" sz="1400" noProof="0" dirty="0">
                <a:solidFill>
                  <a:srgbClr val="000000"/>
                </a:solidFill>
                <a:effectLst/>
                <a:latin typeface="Arial" panose="020B0604020202020204" pitchFamily="34" charset="0"/>
              </a:rPr>
              <a:t> An AI chatbot encouraging unsafe or harmful </a:t>
            </a:r>
            <a:r>
              <a:rPr lang="en-GB" sz="1400" noProof="0" dirty="0" err="1">
                <a:solidFill>
                  <a:srgbClr val="000000"/>
                </a:solidFill>
                <a:effectLst/>
                <a:latin typeface="Arial" panose="020B0604020202020204" pitchFamily="34" charset="0"/>
              </a:rPr>
              <a:t>behaviors</a:t>
            </a:r>
            <a:r>
              <a:rPr lang="en-GB" sz="1400" noProof="0" dirty="0">
                <a:solidFill>
                  <a:srgbClr val="000000"/>
                </a:solidFill>
                <a:effectLst/>
                <a:latin typeface="Arial" panose="020B0604020202020204" pitchFamily="34" charset="0"/>
              </a:rPr>
              <a:t> that lead to actual damage, like exercising without sufficient rest or drinking water and it leads to or likely can lead to someone getting a heart attack. </a:t>
            </a:r>
          </a:p>
          <a:p>
            <a:pPr marL="0" indent="0" algn="l" rtl="0" eaLnBrk="1" latinLnBrk="0" hangingPunct="1">
              <a:spcBef>
                <a:spcPts val="1000"/>
              </a:spcBef>
              <a:buNone/>
            </a:pPr>
            <a:endParaRPr lang="en-GB" sz="1400" noProof="0" dirty="0">
              <a:solidFill>
                <a:srgbClr val="000000"/>
              </a:solidFill>
              <a:effectLst/>
              <a:latin typeface="Arial" panose="020B0604020202020204" pitchFamily="34" charset="0"/>
            </a:endParaRPr>
          </a:p>
          <a:p>
            <a:pPr marL="0" indent="0" algn="l" rtl="0" eaLnBrk="1" latinLnBrk="0" hangingPunct="1">
              <a:spcBef>
                <a:spcPts val="1000"/>
              </a:spcBef>
              <a:buNone/>
            </a:pPr>
            <a:r>
              <a:rPr lang="en-GB" sz="1400" b="1" noProof="0" dirty="0">
                <a:solidFill>
                  <a:srgbClr val="000000"/>
                </a:solidFill>
                <a:effectLst/>
                <a:latin typeface="Arial" panose="020B0604020202020204" pitchFamily="34" charset="0"/>
              </a:rPr>
              <a:t>Exploiting Vulnerabilities</a:t>
            </a:r>
            <a:endParaRPr lang="en-GB" sz="1400" noProof="0" dirty="0">
              <a:solidFill>
                <a:srgbClr val="000000"/>
              </a:solidFill>
              <a:effectLst/>
              <a:latin typeface="Arial" panose="020B0604020202020204" pitchFamily="34" charset="0"/>
            </a:endParaRPr>
          </a:p>
          <a:p>
            <a:pPr marL="0" indent="0" algn="l" rtl="0" eaLnBrk="1" latinLnBrk="0" hangingPunct="1">
              <a:spcBef>
                <a:spcPts val="1000"/>
              </a:spcBef>
              <a:buNone/>
            </a:pPr>
            <a:r>
              <a:rPr lang="en-GB" sz="1400" noProof="0" dirty="0">
                <a:solidFill>
                  <a:srgbClr val="000000"/>
                </a:solidFill>
                <a:effectLst/>
                <a:latin typeface="Arial" panose="020B0604020202020204" pitchFamily="34" charset="0"/>
              </a:rPr>
              <a:t>AI that takes advantage of an individual’s vulnerabilities related to age, disability, or social and economic status, resulting in harm.</a:t>
            </a:r>
          </a:p>
          <a:p>
            <a:pPr marL="0" indent="0" algn="l" rtl="0" eaLnBrk="1" latinLnBrk="0" hangingPunct="1">
              <a:spcBef>
                <a:spcPts val="1000"/>
              </a:spcBef>
              <a:buNone/>
            </a:pPr>
            <a:r>
              <a:rPr lang="en-GB" sz="1400" i="1" noProof="0" dirty="0">
                <a:solidFill>
                  <a:srgbClr val="000000"/>
                </a:solidFill>
                <a:effectLst/>
                <a:latin typeface="Arial" panose="020B0604020202020204" pitchFamily="34" charset="0"/>
              </a:rPr>
              <a:t>Example:</a:t>
            </a:r>
            <a:r>
              <a:rPr lang="en-GB" sz="1400" noProof="0" dirty="0">
                <a:solidFill>
                  <a:srgbClr val="000000"/>
                </a:solidFill>
                <a:effectLst/>
                <a:latin typeface="Arial" panose="020B0604020202020204" pitchFamily="34" charset="0"/>
              </a:rPr>
              <a:t> A therapeutic chatbot aimed at people with intellectual disabilities exploits their cognitive vulnerabilities to influence them to buy expensive medical products or engage in behaviour that could endanger their health or safety.</a:t>
            </a:r>
          </a:p>
          <a:p>
            <a:pPr marL="0" indent="0" algn="l" rtl="0" eaLnBrk="1" latinLnBrk="0" hangingPunct="1">
              <a:spcBef>
                <a:spcPts val="1000"/>
              </a:spcBef>
              <a:buNone/>
            </a:pPr>
            <a:r>
              <a:rPr lang="en-GB" sz="1400" b="1" noProof="0" dirty="0">
                <a:solidFill>
                  <a:srgbClr val="000000"/>
                </a:solidFill>
                <a:effectLst/>
                <a:latin typeface="Arial" panose="020B0604020202020204" pitchFamily="34" charset="0"/>
              </a:rPr>
              <a:t>Prohibited Social Scoring</a:t>
            </a:r>
            <a:endParaRPr lang="en-GB" sz="1400" noProof="0" dirty="0">
              <a:solidFill>
                <a:srgbClr val="000000"/>
              </a:solidFill>
              <a:effectLst/>
              <a:latin typeface="Arial" panose="020B0604020202020204" pitchFamily="34" charset="0"/>
            </a:endParaRPr>
          </a:p>
          <a:p>
            <a:pPr marL="0" indent="0" algn="l" rtl="0" eaLnBrk="1" latinLnBrk="0" hangingPunct="1">
              <a:spcBef>
                <a:spcPts val="1000"/>
              </a:spcBef>
              <a:buNone/>
            </a:pPr>
            <a:r>
              <a:rPr lang="en-GB" sz="1400" noProof="0" dirty="0">
                <a:solidFill>
                  <a:srgbClr val="000000"/>
                </a:solidFill>
                <a:effectLst/>
                <a:latin typeface="Arial" panose="020B0604020202020204" pitchFamily="34" charset="0"/>
              </a:rPr>
              <a:t>AI systems that assess or categorize individuals over time based on their actions or traits, which can result in unfair or disproportionate treatment in unrelated areas.</a:t>
            </a:r>
          </a:p>
          <a:p>
            <a:pPr marL="0" indent="0" algn="l" rtl="0" eaLnBrk="1" latinLnBrk="0" hangingPunct="1">
              <a:spcBef>
                <a:spcPts val="1000"/>
              </a:spcBef>
              <a:buNone/>
            </a:pPr>
            <a:r>
              <a:rPr lang="en-GB" sz="1400" i="1" noProof="0" dirty="0">
                <a:solidFill>
                  <a:srgbClr val="000000"/>
                </a:solidFill>
                <a:effectLst/>
                <a:latin typeface="Arial" panose="020B0604020202020204" pitchFamily="34" charset="0"/>
              </a:rPr>
              <a:t>Example:</a:t>
            </a:r>
            <a:r>
              <a:rPr lang="en-GB" sz="1400" noProof="0" dirty="0">
                <a:solidFill>
                  <a:srgbClr val="000000"/>
                </a:solidFill>
                <a:effectLst/>
                <a:latin typeface="Arial" panose="020B0604020202020204" pitchFamily="34" charset="0"/>
              </a:rPr>
              <a:t> An AI system using irrelevant personal information (like returning books late to the library) to deny someone access to services or benefits.</a:t>
            </a:r>
          </a:p>
        </p:txBody>
      </p:sp>
      <p:sp>
        <p:nvSpPr>
          <p:cNvPr id="4" name="Content Placeholder 3">
            <a:extLst>
              <a:ext uri="{FF2B5EF4-FFF2-40B4-BE49-F238E27FC236}">
                <a16:creationId xmlns:a16="http://schemas.microsoft.com/office/drawing/2014/main" id="{0316FD2F-4FF2-5677-A63C-58588898FD72}"/>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6169379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BF5024C-708A-F86A-F6F7-E8FB353C7A85}"/>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Requirements for High-Risk AI:</a:t>
            </a:r>
          </a:p>
        </p:txBody>
      </p:sp>
      <p:sp>
        <p:nvSpPr>
          <p:cNvPr id="3" name="Content Placeholder 2">
            <a:extLst>
              <a:ext uri="{FF2B5EF4-FFF2-40B4-BE49-F238E27FC236}">
                <a16:creationId xmlns:a16="http://schemas.microsoft.com/office/drawing/2014/main" id="{35FECE10-A73D-A589-7C37-BE03E75E2E45}"/>
              </a:ext>
            </a:extLst>
          </p:cNvPr>
          <p:cNvSpPr>
            <a:spLocks noGrp="1"/>
          </p:cNvSpPr>
          <p:nvPr>
            <p:ph idx="1"/>
          </p:nvPr>
        </p:nvSpPr>
        <p:spPr/>
        <p:txBody>
          <a:bodyPr/>
          <a:lstStyle/>
          <a:p>
            <a:r>
              <a:rPr lang="en-GB" sz="2400" noProof="0" dirty="0">
                <a:latin typeface="Verdana" panose="020B0604030504040204" pitchFamily="34" charset="0"/>
                <a:ea typeface="Verdana" panose="020B0604030504040204" pitchFamily="34" charset="0"/>
              </a:rPr>
              <a:t>Accessibility: AI systems must comply with accessibility requirements to ensure they are usable by everyone, including persons with disabilities.</a:t>
            </a:r>
          </a:p>
          <a:p>
            <a:r>
              <a:rPr lang="en-GB" sz="2400" noProof="0" dirty="0">
                <a:latin typeface="Verdana" panose="020B0604030504040204" pitchFamily="34" charset="0"/>
                <a:ea typeface="Verdana" panose="020B0604030504040204" pitchFamily="34" charset="0"/>
              </a:rPr>
              <a:t>Bias Testing: AI systems must undergo rigorous testing to identify and correct any biases that could lead to discrimination.</a:t>
            </a:r>
          </a:p>
          <a:p>
            <a:r>
              <a:rPr lang="en-GB" sz="2400" noProof="0" dirty="0">
                <a:latin typeface="Verdana" panose="020B0604030504040204" pitchFamily="34" charset="0"/>
                <a:ea typeface="Verdana" panose="020B0604030504040204" pitchFamily="34" charset="0"/>
              </a:rPr>
              <a:t>Transparency: Users have the right to obtain an explanation of how decisions are made by high-risk AI systems. Registered in a public database</a:t>
            </a:r>
          </a:p>
          <a:p>
            <a:r>
              <a:rPr lang="en-GB" sz="2400" noProof="0" dirty="0">
                <a:latin typeface="Verdana" panose="020B0604030504040204" pitchFamily="34" charset="0"/>
                <a:ea typeface="Verdana" panose="020B0604030504040204" pitchFamily="34" charset="0"/>
              </a:rPr>
              <a:t>Monitoring: High-risk AI systems must be continuously monitored to ensure they comply with regulations and do not cause harm</a:t>
            </a:r>
            <a:r>
              <a:rPr lang="en-GB" noProof="0" dirty="0">
                <a:latin typeface="Verdana" panose="020B0604030504040204" pitchFamily="34" charset="0"/>
                <a:ea typeface="Verdana" panose="020B0604030504040204" pitchFamily="34" charset="0"/>
              </a:rPr>
              <a:t>.</a:t>
            </a:r>
          </a:p>
        </p:txBody>
      </p:sp>
    </p:spTree>
    <p:extLst>
      <p:ext uri="{BB962C8B-B14F-4D97-AF65-F5344CB8AC3E}">
        <p14:creationId xmlns:p14="http://schemas.microsoft.com/office/powerpoint/2010/main" val="3760405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77A4F3D-E5A5-4470-ACA0-2354BE010B7A}"/>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F5FA6241-F79E-EFCD-5FE1-DC4580865FE3}"/>
              </a:ext>
              <a:ext uri="{C183D7F6-B498-43B3-948B-1728B52AA6E4}">
                <adec:decorative xmlns:adec="http://schemas.microsoft.com/office/drawing/2017/decorative" val="0"/>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pPr lvl="0">
              <a:spcBef>
                <a:spcPts val="1000"/>
              </a:spcBef>
              <a:defRPr/>
            </a:pPr>
            <a:r>
              <a:rPr lang="en-GB" b="1" dirty="0"/>
              <a:t>Fundamental rights and testing (chapter 6), slide 1</a:t>
            </a:r>
          </a:p>
        </p:txBody>
      </p:sp>
      <p:sp>
        <p:nvSpPr>
          <p:cNvPr id="2" name="Content Placeholder 1">
            <a:extLst>
              <a:ext uri="{FF2B5EF4-FFF2-40B4-BE49-F238E27FC236}">
                <a16:creationId xmlns:a16="http://schemas.microsoft.com/office/drawing/2014/main" id="{62448065-66C5-ACB8-5FF6-C67E6999C3B4}"/>
              </a:ext>
            </a:extLst>
          </p:cNvPr>
          <p:cNvSpPr>
            <a:spLocks noGrp="1"/>
          </p:cNvSpPr>
          <p:nvPr>
            <p:ph sz="quarter" idx="10"/>
          </p:nvPr>
        </p:nvSpPr>
        <p:spPr>
          <a:xfrm>
            <a:off x="2339976" y="496888"/>
            <a:ext cx="9361487" cy="659559"/>
          </a:xfrm>
        </p:spPr>
        <p:txBody>
          <a:bodyPr rot="0" spcFirstLastPara="0" vertOverflow="overflow" horzOverflow="overflow" vert="horz" lIns="91440" tIns="45720" rIns="91440" bIns="45720" numCol="1" spcCol="0" rtlCol="0" fromWordArt="0" anchorCtr="0" forceAA="0" compatLnSpc="1">
            <a:prstTxWarp prst="textNoShape">
              <a:avLst/>
            </a:prstTxWarp>
            <a:normAutofit fontScale="92500"/>
          </a:bodyPr>
          <a:lstStyle/>
          <a:p>
            <a:pPr marL="0" marR="0" lvl="0" indent="0" defTabSz="914400" rtl="0" eaLnBrk="1" fontAlgn="auto" latinLnBrk="0" hangingPunct="1">
              <a:spcBef>
                <a:spcPts val="1000"/>
              </a:spcBef>
              <a:spcAft>
                <a:spcPts val="0"/>
              </a:spcAft>
              <a:buClrTx/>
              <a:buSzTx/>
              <a:buFont typeface="Arial" panose="020B0604020202020204" pitchFamily="34" charset="0"/>
              <a:buNone/>
              <a:tabLst/>
              <a:defRPr/>
            </a:pPr>
            <a:r>
              <a:rPr kumimoji="0" lang="en-GB" b="1" i="0" u="none" strike="noStrike" kern="1200" cap="none" spc="0" normalizeH="0" baseline="0" noProof="0" dirty="0">
                <a:ln>
                  <a:noFill/>
                </a:ln>
                <a:effectLst/>
                <a:uLnTx/>
                <a:uFillTx/>
              </a:rPr>
              <a:t>Fundamental rights and testing (chapter 6), slide 1</a:t>
            </a:r>
          </a:p>
        </p:txBody>
      </p:sp>
      <p:graphicFrame>
        <p:nvGraphicFramePr>
          <p:cNvPr id="10" name="Content Placeholder 4" descr="List of key topics in Chapter 6: The right to complain, the right to get an explanation, regulatory sandboxes, fundamental rights impact assessments, and testing AI in real-world conditions.">
            <a:extLst>
              <a:ext uri="{FF2B5EF4-FFF2-40B4-BE49-F238E27FC236}">
                <a16:creationId xmlns:a16="http://schemas.microsoft.com/office/drawing/2014/main" id="{2ACD9F83-E644-491F-8A01-422C952E8B83}"/>
              </a:ext>
            </a:extLst>
          </p:cNvPr>
          <p:cNvGraphicFramePr>
            <a:graphicFrameLocks noGrp="1"/>
          </p:cNvGraphicFramePr>
          <p:nvPr>
            <p:ph sz="quarter" idx="11"/>
            <p:extLst>
              <p:ext uri="{D42A27DB-BD31-4B8C-83A1-F6EECF244321}">
                <p14:modId xmlns:p14="http://schemas.microsoft.com/office/powerpoint/2010/main" val="2227280438"/>
              </p:ext>
            </p:extLst>
          </p:nvPr>
        </p:nvGraphicFramePr>
        <p:xfrm>
          <a:off x="428625" y="1794077"/>
          <a:ext cx="11487150" cy="4567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Content Placeholder 3">
            <a:extLst>
              <a:ext uri="{FF2B5EF4-FFF2-40B4-BE49-F238E27FC236}">
                <a16:creationId xmlns:a16="http://schemas.microsoft.com/office/drawing/2014/main" id="{117AFF6C-9BF2-35C1-C49F-BE292C743A87}"/>
              </a:ext>
              <a:ext uri="{C183D7F6-B498-43B3-948B-1728B52AA6E4}">
                <adec:decorative xmlns:adec="http://schemas.microsoft.com/office/drawing/2017/decorative" val="1"/>
              </a:ext>
            </a:extLst>
          </p:cNvPr>
          <p:cNvSpPr>
            <a:spLocks noGrp="1"/>
          </p:cNvSpPr>
          <p:nvPr>
            <p:ph idx="12"/>
          </p:nvPr>
        </p:nvSpPr>
        <p:spPr>
          <a:xfrm>
            <a:off x="428624" y="6361112"/>
            <a:ext cx="10176577" cy="496888"/>
          </a:xfrm>
        </p:spPr>
        <p:txBody>
          <a:bodyPr/>
          <a:lstStyle/>
          <a:p>
            <a:endParaRPr lang="en-GB" noProof="0" dirty="0"/>
          </a:p>
        </p:txBody>
      </p:sp>
    </p:spTree>
    <p:extLst>
      <p:ext uri="{BB962C8B-B14F-4D97-AF65-F5344CB8AC3E}">
        <p14:creationId xmlns:p14="http://schemas.microsoft.com/office/powerpoint/2010/main" val="109560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FA93ED-B8B2-200B-49F6-7656398823FC}"/>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9FD7F5-77D6-1FD9-D843-F1DA085C760B}"/>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fontScale="92500"/>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Fundamental rights and testing (chapter 6), slide 2</a:t>
            </a:r>
          </a:p>
        </p:txBody>
      </p:sp>
      <p:sp>
        <p:nvSpPr>
          <p:cNvPr id="15" name="Content Placeholder 3">
            <a:extLst>
              <a:ext uri="{FF2B5EF4-FFF2-40B4-BE49-F238E27FC236}">
                <a16:creationId xmlns:a16="http://schemas.microsoft.com/office/drawing/2014/main" id="{4FF7B76A-5DEE-55D7-76D8-959DF8968DE9}"/>
              </a:ext>
            </a:extLst>
          </p:cNvPr>
          <p:cNvSpPr>
            <a:spLocks noGrp="1"/>
          </p:cNvSpPr>
          <p:nvPr>
            <p:ph idx="12"/>
          </p:nvPr>
        </p:nvSpPr>
        <p:spPr>
          <a:xfrm>
            <a:off x="428624" y="6361112"/>
            <a:ext cx="10176577" cy="496888"/>
          </a:xfrm>
        </p:spPr>
        <p:txBody>
          <a:bodyPr/>
          <a:lstStyle/>
          <a:p>
            <a:endParaRPr lang="en-GB" noProof="0" dirty="0"/>
          </a:p>
        </p:txBody>
      </p:sp>
      <p:graphicFrame>
        <p:nvGraphicFramePr>
          <p:cNvPr id="10" name="Content Placeholder 4" descr="List of key topics in Chapter 6: The right to complain, the right to get an explanation, regulatory sandboxes, fundamental rights impact assessments, and testing AI in real-world conditions.">
            <a:extLst>
              <a:ext uri="{FF2B5EF4-FFF2-40B4-BE49-F238E27FC236}">
                <a16:creationId xmlns:a16="http://schemas.microsoft.com/office/drawing/2014/main" id="{E4BB0C1F-52B2-7D66-1690-0F35610AEBE7}"/>
              </a:ext>
            </a:extLst>
          </p:cNvPr>
          <p:cNvGraphicFramePr>
            <a:graphicFrameLocks noGrp="1"/>
          </p:cNvGraphicFramePr>
          <p:nvPr>
            <p:ph sz="quarter" idx="11"/>
            <p:extLst>
              <p:ext uri="{D42A27DB-BD31-4B8C-83A1-F6EECF244321}">
                <p14:modId xmlns:p14="http://schemas.microsoft.com/office/powerpoint/2010/main" val="1793169986"/>
              </p:ext>
            </p:extLst>
          </p:nvPr>
        </p:nvGraphicFramePr>
        <p:xfrm>
          <a:off x="428625" y="1794077"/>
          <a:ext cx="11487150" cy="4567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879452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6837694-AAC9-5848-C4B2-F91FE43B3A5C}"/>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Additional Measures and Governance (Chapters 7-8)</a:t>
            </a:r>
          </a:p>
        </p:txBody>
      </p:sp>
      <p:graphicFrame>
        <p:nvGraphicFramePr>
          <p:cNvPr id="6" name="Content Placeholder 2" descr="List of key topics for Chapter 7 and 8. Chapter 7 explains that the AI Act encourages member states to support research and development of AI for societal good, including accessibility, and how EDF members can advocate for public funding. Chapter 8 discusses governance, focusing on authorities protecting fundamental rights, monitoring, and enforcement">
            <a:extLst>
              <a:ext uri="{FF2B5EF4-FFF2-40B4-BE49-F238E27FC236}">
                <a16:creationId xmlns:a16="http://schemas.microsoft.com/office/drawing/2014/main" id="{B2D482D2-26E2-075D-C448-6BBE016CCF50}"/>
              </a:ext>
            </a:extLst>
          </p:cNvPr>
          <p:cNvGraphicFramePr>
            <a:graphicFrameLocks noGrp="1"/>
          </p:cNvGraphicFramePr>
          <p:nvPr>
            <p:ph sz="quarter" idx="11"/>
            <p:extLst>
              <p:ext uri="{D42A27DB-BD31-4B8C-83A1-F6EECF244321}">
                <p14:modId xmlns:p14="http://schemas.microsoft.com/office/powerpoint/2010/main" val="68297482"/>
              </p:ext>
            </p:extLst>
          </p:nvPr>
        </p:nvGraphicFramePr>
        <p:xfrm>
          <a:off x="428625" y="1794077"/>
          <a:ext cx="11487150" cy="4567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a:extLst>
              <a:ext uri="{FF2B5EF4-FFF2-40B4-BE49-F238E27FC236}">
                <a16:creationId xmlns:a16="http://schemas.microsoft.com/office/drawing/2014/main" id="{59B75A26-FFFA-AA37-0F53-62C35A064CAE}"/>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25643720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CE2476C5-0167-7A90-DD45-906C00F50879}"/>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Governance (Chapter 9)</a:t>
            </a:r>
          </a:p>
        </p:txBody>
      </p:sp>
      <p:sp>
        <p:nvSpPr>
          <p:cNvPr id="2" name="Content Placeholder 1">
            <a:extLst>
              <a:ext uri="{FF2B5EF4-FFF2-40B4-BE49-F238E27FC236}">
                <a16:creationId xmlns:a16="http://schemas.microsoft.com/office/drawing/2014/main" id="{D949FDE3-F541-00EC-E385-56586D696AEE}"/>
              </a:ext>
            </a:extLst>
          </p:cNvPr>
          <p:cNvSpPr>
            <a:spLocks noGrp="1"/>
          </p:cNvSpPr>
          <p:nvPr>
            <p:ph idx="1"/>
          </p:nvPr>
        </p:nvSpPr>
        <p:spPr>
          <a:xfrm>
            <a:off x="441550" y="2019625"/>
            <a:ext cx="11514174" cy="4099485"/>
          </a:xfrm>
        </p:spPr>
        <p:txBody>
          <a:bodyPr/>
          <a:lstStyle/>
          <a:p>
            <a:r>
              <a:rPr lang="en-GB" noProof="0" dirty="0"/>
              <a:t>AI office of the Commission</a:t>
            </a:r>
          </a:p>
          <a:p>
            <a:r>
              <a:rPr lang="en-GB" noProof="0" dirty="0"/>
              <a:t>AI board</a:t>
            </a:r>
          </a:p>
          <a:p>
            <a:r>
              <a:rPr lang="en-GB" noProof="0" dirty="0"/>
              <a:t>Scientific Panel</a:t>
            </a:r>
          </a:p>
          <a:p>
            <a:r>
              <a:rPr lang="en-GB" noProof="0" dirty="0"/>
              <a:t>Advisory Council</a:t>
            </a:r>
          </a:p>
          <a:p>
            <a:r>
              <a:rPr lang="en-GB" noProof="0" dirty="0"/>
              <a:t>Market Surveillance Authorities</a:t>
            </a:r>
          </a:p>
          <a:p>
            <a:pPr lvl="1"/>
            <a:r>
              <a:rPr lang="en-GB" noProof="0" dirty="0"/>
              <a:t>	National market surveillance authorities</a:t>
            </a:r>
          </a:p>
          <a:p>
            <a:pPr lvl="1"/>
            <a:r>
              <a:rPr lang="en-GB" noProof="0" dirty="0"/>
              <a:t>	European Data Protection Supervisor</a:t>
            </a:r>
          </a:p>
          <a:p>
            <a:r>
              <a:rPr lang="en-GB" noProof="0" dirty="0"/>
              <a:t>Authorities protecting Fundamental Rights</a:t>
            </a:r>
          </a:p>
          <a:p>
            <a:endParaRPr lang="en-GB" noProof="0" dirty="0"/>
          </a:p>
        </p:txBody>
      </p:sp>
      <p:sp>
        <p:nvSpPr>
          <p:cNvPr id="3" name="Content Placeholder 2">
            <a:extLst>
              <a:ext uri="{FF2B5EF4-FFF2-40B4-BE49-F238E27FC236}">
                <a16:creationId xmlns:a16="http://schemas.microsoft.com/office/drawing/2014/main" id="{49868B98-7033-B78C-E605-F41E86E6E804}"/>
              </a:ext>
              <a:ext uri="{C183D7F6-B498-43B3-948B-1728B52AA6E4}">
                <adec:decorative xmlns:adec="http://schemas.microsoft.com/office/drawing/2017/decorative" val="1"/>
              </a:ext>
            </a:extLst>
          </p:cNvPr>
          <p:cNvSpPr>
            <a:spLocks noGrp="1"/>
          </p:cNvSpPr>
          <p:nvPr>
            <p:ph idx="11"/>
          </p:nvPr>
        </p:nvSpPr>
        <p:spPr/>
        <p:txBody>
          <a:bodyPr/>
          <a:lstStyle/>
          <a:p>
            <a:endParaRPr lang="en-GB" noProof="0" dirty="0"/>
          </a:p>
        </p:txBody>
      </p:sp>
    </p:spTree>
    <p:extLst>
      <p:ext uri="{BB962C8B-B14F-4D97-AF65-F5344CB8AC3E}">
        <p14:creationId xmlns:p14="http://schemas.microsoft.com/office/powerpoint/2010/main" val="200797644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1CD17D-7FB5-8D04-AE89-0A9C2D747BBC}"/>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Chapter 9.1 – Market Surveillance Authorities</a:t>
            </a:r>
          </a:p>
        </p:txBody>
      </p:sp>
      <p:sp>
        <p:nvSpPr>
          <p:cNvPr id="3" name="Content Placeholder 2">
            <a:extLst>
              <a:ext uri="{FF2B5EF4-FFF2-40B4-BE49-F238E27FC236}">
                <a16:creationId xmlns:a16="http://schemas.microsoft.com/office/drawing/2014/main" id="{DB15ABAB-95EE-67ED-B31C-F8F9FC1E35A6}"/>
              </a:ext>
            </a:extLst>
          </p:cNvPr>
          <p:cNvSpPr>
            <a:spLocks noGrp="1"/>
          </p:cNvSpPr>
          <p:nvPr>
            <p:ph sz="quarter" idx="11"/>
          </p:nvPr>
        </p:nvSpPr>
        <p:spPr/>
        <p:txBody>
          <a:bodyPr/>
          <a:lstStyle/>
          <a:p>
            <a:pPr marL="457200" indent="-457200">
              <a:buFont typeface="Arial" panose="020B0604020202020204" pitchFamily="34" charset="0"/>
              <a:buChar char="•"/>
            </a:pPr>
            <a:r>
              <a:rPr lang="en-GB" sz="2800" noProof="0" dirty="0">
                <a:solidFill>
                  <a:srgbClr val="000000"/>
                </a:solidFill>
                <a:effectLst/>
                <a:latin typeface="Arial" panose="020B0604020202020204" pitchFamily="34" charset="0"/>
              </a:rPr>
              <a:t>Who they are: National authorities responsible for enforcing the AI Act</a:t>
            </a:r>
          </a:p>
          <a:p>
            <a:pPr marL="457200" indent="-457200">
              <a:buFont typeface="Arial" panose="020B0604020202020204" pitchFamily="34" charset="0"/>
              <a:buChar char="•"/>
            </a:pPr>
            <a:r>
              <a:rPr lang="en-GB" sz="2800" noProof="0" dirty="0">
                <a:solidFill>
                  <a:srgbClr val="000000"/>
                </a:solidFill>
                <a:effectLst/>
                <a:latin typeface="Arial" panose="020B0604020202020204" pitchFamily="34" charset="0"/>
              </a:rPr>
              <a:t>What they do: Conduct investigations, perform inspections, and impose penalties for violations</a:t>
            </a:r>
          </a:p>
          <a:p>
            <a:pPr marL="457200" indent="-457200">
              <a:buFont typeface="Arial" panose="020B0604020202020204" pitchFamily="34" charset="0"/>
              <a:buChar char="•"/>
            </a:pPr>
            <a:r>
              <a:rPr lang="en-GB" sz="2800" noProof="0" dirty="0">
                <a:solidFill>
                  <a:srgbClr val="000000"/>
                </a:solidFill>
                <a:effectLst/>
                <a:latin typeface="Arial" panose="020B0604020202020204" pitchFamily="34" charset="0"/>
              </a:rPr>
              <a:t>Why it matters: They serve as the primary enforcement agencies and collaborate with authorities protecting fundamental rights</a:t>
            </a:r>
            <a:endParaRPr lang="en-GB" noProof="0" dirty="0"/>
          </a:p>
        </p:txBody>
      </p:sp>
      <p:sp>
        <p:nvSpPr>
          <p:cNvPr id="4" name="Content Placeholder 3">
            <a:extLst>
              <a:ext uri="{FF2B5EF4-FFF2-40B4-BE49-F238E27FC236}">
                <a16:creationId xmlns:a16="http://schemas.microsoft.com/office/drawing/2014/main" id="{F35FD622-4285-6E27-2F9E-B66A714B3E67}"/>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40019587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2BF158B-3818-6962-5C4B-16B72B97E62D}"/>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Chapter 9.2 – Authorities Protecting Fundamental Rights</a:t>
            </a:r>
          </a:p>
        </p:txBody>
      </p:sp>
      <p:sp>
        <p:nvSpPr>
          <p:cNvPr id="2" name="Content Placeholder 1">
            <a:extLst>
              <a:ext uri="{FF2B5EF4-FFF2-40B4-BE49-F238E27FC236}">
                <a16:creationId xmlns:a16="http://schemas.microsoft.com/office/drawing/2014/main" id="{7FF42312-AD2E-D581-F533-4B0372D928FF}"/>
              </a:ext>
            </a:extLst>
          </p:cNvPr>
          <p:cNvSpPr>
            <a:spLocks noGrp="1"/>
          </p:cNvSpPr>
          <p:nvPr>
            <p:ph idx="1"/>
          </p:nvPr>
        </p:nvSpPr>
        <p:spPr/>
        <p:txBody>
          <a:bodyPr/>
          <a:lstStyle/>
          <a:p>
            <a:pPr marL="347472" indent="-347472" algn="l" rtl="0" eaLnBrk="1" latinLnBrk="0" hangingPunct="1">
              <a:spcBef>
                <a:spcPts val="1000"/>
              </a:spcBef>
              <a:buFont typeface="Arial" panose="020B0604020202020204" pitchFamily="34" charset="0"/>
              <a:buChar char="•"/>
            </a:pPr>
            <a:r>
              <a:rPr lang="en-GB" sz="2800" noProof="0" dirty="0">
                <a:solidFill>
                  <a:srgbClr val="000000"/>
                </a:solidFill>
                <a:effectLst/>
                <a:latin typeface="Arial" panose="020B0604020202020204" pitchFamily="34" charset="0"/>
              </a:rPr>
              <a:t>Who they are: Equality bodies designated under Article 77</a:t>
            </a:r>
          </a:p>
          <a:p>
            <a:pPr marL="347472" indent="-347472" algn="l" rtl="0" eaLnBrk="1" latinLnBrk="0" hangingPunct="1">
              <a:spcBef>
                <a:spcPts val="1000"/>
              </a:spcBef>
              <a:buFont typeface="Arial" panose="020B0604020202020204" pitchFamily="34" charset="0"/>
              <a:buChar char="•"/>
            </a:pPr>
            <a:r>
              <a:rPr lang="en-GB" sz="2800" noProof="0" dirty="0">
                <a:solidFill>
                  <a:srgbClr val="000000"/>
                </a:solidFill>
                <a:effectLst/>
                <a:latin typeface="Arial" panose="020B0604020202020204" pitchFamily="34" charset="0"/>
              </a:rPr>
              <a:t>What they do: Support market surveillance authorities with human rights expertise</a:t>
            </a:r>
          </a:p>
          <a:p>
            <a:pPr marL="347472" indent="-347472" algn="l" rtl="0" eaLnBrk="1" latinLnBrk="0" hangingPunct="1">
              <a:spcBef>
                <a:spcPts val="1000"/>
              </a:spcBef>
              <a:buFont typeface="Arial" panose="020B0604020202020204" pitchFamily="34" charset="0"/>
              <a:buChar char="•"/>
            </a:pPr>
            <a:r>
              <a:rPr lang="en-GB" sz="2800" noProof="0" dirty="0">
                <a:solidFill>
                  <a:srgbClr val="000000"/>
                </a:solidFill>
                <a:effectLst/>
                <a:latin typeface="Arial" panose="020B0604020202020204" pitchFamily="34" charset="0"/>
              </a:rPr>
              <a:t>Why it matters: They are allies, not formal complaint bodies, but can request documentation and initiate investigations</a:t>
            </a:r>
          </a:p>
          <a:p>
            <a:pPr marL="347472" indent="-347472" algn="l" rtl="0" eaLnBrk="1" latinLnBrk="0" hangingPunct="1">
              <a:spcBef>
                <a:spcPts val="1000"/>
              </a:spcBef>
              <a:buFont typeface="Arial" panose="020B0604020202020204" pitchFamily="34" charset="0"/>
              <a:buChar char="•"/>
            </a:pPr>
            <a:r>
              <a:rPr lang="en-GB" sz="2800" noProof="0" dirty="0">
                <a:solidFill>
                  <a:srgbClr val="000000"/>
                </a:solidFill>
                <a:effectLst/>
                <a:latin typeface="Arial" panose="020B0604020202020204" pitchFamily="34" charset="0"/>
              </a:rPr>
              <a:t>How EDF members can engage: Reach out to your national equality body and build a relationship so they can access disability-related expertise when they need it</a:t>
            </a:r>
            <a:endParaRPr lang="en-GB" noProof="0" dirty="0"/>
          </a:p>
        </p:txBody>
      </p:sp>
      <p:sp>
        <p:nvSpPr>
          <p:cNvPr id="3" name="Content Placeholder 2">
            <a:extLst>
              <a:ext uri="{FF2B5EF4-FFF2-40B4-BE49-F238E27FC236}">
                <a16:creationId xmlns:a16="http://schemas.microsoft.com/office/drawing/2014/main" id="{5E3555CC-74B1-9C24-5A5E-D84472313C8D}"/>
              </a:ext>
              <a:ext uri="{C183D7F6-B498-43B3-948B-1728B52AA6E4}">
                <adec:decorative xmlns:adec="http://schemas.microsoft.com/office/drawing/2017/decorative" val="1"/>
              </a:ext>
            </a:extLst>
          </p:cNvPr>
          <p:cNvSpPr>
            <a:spLocks noGrp="1"/>
          </p:cNvSpPr>
          <p:nvPr>
            <p:ph idx="11"/>
          </p:nvPr>
        </p:nvSpPr>
        <p:spPr/>
        <p:txBody>
          <a:bodyPr/>
          <a:lstStyle/>
          <a:p>
            <a:endParaRPr lang="en-GB" noProof="0" dirty="0"/>
          </a:p>
        </p:txBody>
      </p:sp>
    </p:spTree>
    <p:extLst>
      <p:ext uri="{BB962C8B-B14F-4D97-AF65-F5344CB8AC3E}">
        <p14:creationId xmlns:p14="http://schemas.microsoft.com/office/powerpoint/2010/main" val="1807964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CBEB9E-3EA6-D1F2-025A-B78E3692B342}"/>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noProof="0" dirty="0"/>
              <a:t>Housekeeping rules </a:t>
            </a:r>
          </a:p>
        </p:txBody>
      </p:sp>
      <p:sp>
        <p:nvSpPr>
          <p:cNvPr id="4" name="Content Placeholder 3">
            <a:extLst>
              <a:ext uri="{FF2B5EF4-FFF2-40B4-BE49-F238E27FC236}">
                <a16:creationId xmlns:a16="http://schemas.microsoft.com/office/drawing/2014/main" id="{52088F21-7E8F-0D17-602F-9B6EFA2F50BB}"/>
              </a:ext>
            </a:extLst>
          </p:cNvPr>
          <p:cNvSpPr>
            <a:spLocks noGrp="1"/>
          </p:cNvSpPr>
          <p:nvPr>
            <p:ph idx="12"/>
          </p:nvPr>
        </p:nvSpPr>
        <p:spPr>
          <a:xfrm>
            <a:off x="2226190" y="384575"/>
            <a:ext cx="9521502" cy="663121"/>
          </a:xfrm>
        </p:spPr>
        <p:txBody>
          <a:bodyPr/>
          <a:lstStyle/>
          <a:p>
            <a:r>
              <a:rPr lang="en-GB" noProof="0" dirty="0"/>
              <a:t>Housekeeping rules </a:t>
            </a:r>
          </a:p>
        </p:txBody>
      </p:sp>
      <p:sp>
        <p:nvSpPr>
          <p:cNvPr id="2" name="Content Placeholder 1">
            <a:extLst>
              <a:ext uri="{FF2B5EF4-FFF2-40B4-BE49-F238E27FC236}">
                <a16:creationId xmlns:a16="http://schemas.microsoft.com/office/drawing/2014/main" id="{C35CCCFC-BE68-A19D-0451-071900693919}"/>
              </a:ext>
            </a:extLst>
          </p:cNvPr>
          <p:cNvSpPr>
            <a:spLocks noGrp="1"/>
          </p:cNvSpPr>
          <p:nvPr>
            <p:ph idx="1"/>
          </p:nvPr>
        </p:nvSpPr>
        <p:spPr>
          <a:xfrm>
            <a:off x="159026" y="1868556"/>
            <a:ext cx="12642573" cy="4015409"/>
          </a:xfrm>
        </p:spPr>
        <p:txBody>
          <a:bodyPr vert="horz" lIns="91440" tIns="45720" rIns="91440" bIns="45720" rtlCol="0" anchor="t">
            <a:noAutofit/>
          </a:bodyPr>
          <a:lstStyle/>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Turn off your camera and microphone when you are not speaking.</a:t>
            </a:r>
          </a:p>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International Sign interpretation and real-time captioning in English. </a:t>
            </a:r>
          </a:p>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Access captioning by clicking the button at the bottom of the screen.</a:t>
            </a:r>
          </a:p>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External link will be shared in the chat</a:t>
            </a:r>
          </a:p>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During the Q&amp;A, </a:t>
            </a:r>
            <a:r>
              <a:rPr lang="en-GB" sz="2000" dirty="0">
                <a:latin typeface="+mn-lt"/>
                <a:ea typeface="Verdana" panose="020B0604030504040204" pitchFamily="34" charset="0"/>
                <a:cs typeface="Arial"/>
              </a:rPr>
              <a:t>use the built in feature to ask questions. </a:t>
            </a:r>
            <a:endParaRPr lang="en-GB" sz="2000" noProof="0" dirty="0">
              <a:effectLst/>
              <a:latin typeface="+mn-lt"/>
              <a:ea typeface="Verdana" panose="020B0604030504040204" pitchFamily="34" charset="0"/>
              <a:cs typeface="Arial"/>
            </a:endParaRPr>
          </a:p>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Please respond to the evaluation survey we you email after the event</a:t>
            </a:r>
          </a:p>
          <a:p>
            <a:pPr marL="342900" lvl="0" indent="-342900">
              <a:lnSpc>
                <a:spcPct val="115000"/>
              </a:lnSpc>
              <a:buFont typeface="Symbol" panose="05050102010706020507" pitchFamily="18" charset="2"/>
              <a:buChar char=""/>
            </a:pPr>
            <a:r>
              <a:rPr lang="en-GB" sz="2000" noProof="0" dirty="0">
                <a:effectLst/>
                <a:latin typeface="+mn-lt"/>
                <a:ea typeface="Verdana" panose="020B0604030504040204" pitchFamily="34" charset="0"/>
                <a:cs typeface="Arial"/>
              </a:rPr>
              <a:t>Speak slowly.</a:t>
            </a:r>
          </a:p>
          <a:p>
            <a:pPr marL="342900" lvl="0" indent="-342900">
              <a:lnSpc>
                <a:spcPct val="115000"/>
              </a:lnSpc>
              <a:spcAft>
                <a:spcPts val="800"/>
              </a:spcAft>
              <a:buFont typeface="Symbol" panose="05050102010706020507" pitchFamily="18" charset="2"/>
              <a:buChar char=""/>
            </a:pPr>
            <a:r>
              <a:rPr lang="en-GB" sz="2000" noProof="0" dirty="0">
                <a:effectLst/>
                <a:latin typeface="+mn-lt"/>
                <a:ea typeface="Verdana" panose="020B0604030504040204" pitchFamily="34" charset="0"/>
              </a:rPr>
              <a:t>The webinar is recorded for internal EDF use only.</a:t>
            </a:r>
            <a:endParaRPr lang="en-GB" sz="2000" dirty="0">
              <a:latin typeface="+mn-lt"/>
              <a:ea typeface="Verdana" panose="020B0604030504040204" pitchFamily="34" charset="0"/>
            </a:endParaRPr>
          </a:p>
          <a:p>
            <a:pPr marL="342900" lvl="0" indent="-342900">
              <a:lnSpc>
                <a:spcPct val="115000"/>
              </a:lnSpc>
              <a:spcAft>
                <a:spcPts val="800"/>
              </a:spcAft>
              <a:buFont typeface="Symbol" panose="05050102010706020507" pitchFamily="18" charset="2"/>
              <a:buChar char=""/>
            </a:pPr>
            <a:r>
              <a:rPr lang="en-US" sz="2000" dirty="0">
                <a:cs typeface="Arial" panose="020B0604020202020204"/>
              </a:rPr>
              <a:t>Please be aware of EDF’s </a:t>
            </a:r>
            <a:r>
              <a:rPr lang="en-US" sz="2000" dirty="0">
                <a:cs typeface="Arial" panose="020B0604020202020204"/>
                <a:hlinkClick r:id="rId3"/>
              </a:rPr>
              <a:t>Anti-harassment</a:t>
            </a:r>
            <a:r>
              <a:rPr lang="en-US" sz="2000" dirty="0">
                <a:cs typeface="Arial" panose="020B0604020202020204"/>
              </a:rPr>
              <a:t> and </a:t>
            </a:r>
            <a:r>
              <a:rPr lang="en-US" sz="2000" dirty="0">
                <a:cs typeface="Arial" panose="020B0604020202020204"/>
                <a:hlinkClick r:id="rId4"/>
              </a:rPr>
              <a:t>Safeguarding</a:t>
            </a:r>
            <a:r>
              <a:rPr lang="en-US" sz="2000" dirty="0">
                <a:cs typeface="Arial" panose="020B0604020202020204"/>
              </a:rPr>
              <a:t> policies – which apply in this training</a:t>
            </a:r>
          </a:p>
          <a:p>
            <a:pPr marL="0" lvl="0" indent="0">
              <a:lnSpc>
                <a:spcPct val="115000"/>
              </a:lnSpc>
              <a:spcAft>
                <a:spcPts val="800"/>
              </a:spcAft>
              <a:buNone/>
            </a:pPr>
            <a:endParaRPr lang="en-GB" sz="2000" noProof="0" dirty="0">
              <a:effectLst/>
              <a:latin typeface="+mn-lt"/>
              <a:ea typeface="Verdana" panose="020B0604030504040204" pitchFamily="34" charset="0"/>
            </a:endParaRPr>
          </a:p>
          <a:p>
            <a:pPr marL="0" indent="0">
              <a:buNone/>
            </a:pPr>
            <a:endParaRPr lang="en-GB" sz="2400" noProof="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42604650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FED39C2-32BA-9F17-D141-2951F93FEF1A}"/>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Recommendations (1)</a:t>
            </a:r>
          </a:p>
        </p:txBody>
      </p:sp>
      <p:graphicFrame>
        <p:nvGraphicFramePr>
          <p:cNvPr id="6" name="Content Placeholder 2" descr="This is a bulleted list with two sections: High-Risk AI and General-Purpose AI.&#10;The High-Risk AI section has three bullet points recommending actions like checking the AI systems database, supporting individuals' right to know how AI affects them, and reporting issues to authorities.&#10;The General-Purpose AI section has two bullet points suggesting that disability organizations help create codes of conduct and engage with consumer organizations.">
            <a:extLst>
              <a:ext uri="{FF2B5EF4-FFF2-40B4-BE49-F238E27FC236}">
                <a16:creationId xmlns:a16="http://schemas.microsoft.com/office/drawing/2014/main" id="{6365961A-920E-FA39-809B-5F5D9EE4B250}"/>
              </a:ext>
            </a:extLst>
          </p:cNvPr>
          <p:cNvGraphicFramePr>
            <a:graphicFrameLocks noGrp="1"/>
          </p:cNvGraphicFramePr>
          <p:nvPr>
            <p:ph sz="quarter" idx="11"/>
            <p:extLst>
              <p:ext uri="{D42A27DB-BD31-4B8C-83A1-F6EECF244321}">
                <p14:modId xmlns:p14="http://schemas.microsoft.com/office/powerpoint/2010/main" val="196085195"/>
              </p:ext>
            </p:extLst>
          </p:nvPr>
        </p:nvGraphicFramePr>
        <p:xfrm>
          <a:off x="428625" y="1794077"/>
          <a:ext cx="11487150" cy="4567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a:extLst>
              <a:ext uri="{FF2B5EF4-FFF2-40B4-BE49-F238E27FC236}">
                <a16:creationId xmlns:a16="http://schemas.microsoft.com/office/drawing/2014/main" id="{6CC7598D-A363-4C81-5D0D-E386F00737AF}"/>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871426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1327D-7C12-282E-5AA1-58A11953B7DB}"/>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D87743C-F811-7DCA-BDB1-6317511D3FDE}"/>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Recommendations (2)</a:t>
            </a:r>
          </a:p>
        </p:txBody>
      </p:sp>
      <p:graphicFrame>
        <p:nvGraphicFramePr>
          <p:cNvPr id="11" name="Content Placeholder 2" descr="Recommendations: Raise awareness by educating stakeholders on AI’s impact on persons with disabilities and providing training on AI and disability rights. Build alliances by partnering with human rights organizations and working with others to ensure accessibility and human rights in AI systems.">
            <a:extLst>
              <a:ext uri="{FF2B5EF4-FFF2-40B4-BE49-F238E27FC236}">
                <a16:creationId xmlns:a16="http://schemas.microsoft.com/office/drawing/2014/main" id="{4D9089B6-F65F-2F10-83E3-D1A4D3402822}"/>
              </a:ext>
            </a:extLst>
          </p:cNvPr>
          <p:cNvGraphicFramePr>
            <a:graphicFrameLocks noGrp="1"/>
          </p:cNvGraphicFramePr>
          <p:nvPr>
            <p:ph sz="quarter" idx="11"/>
            <p:extLst>
              <p:ext uri="{D42A27DB-BD31-4B8C-83A1-F6EECF244321}">
                <p14:modId xmlns:p14="http://schemas.microsoft.com/office/powerpoint/2010/main" val="2299190307"/>
              </p:ext>
            </p:extLst>
          </p:nvPr>
        </p:nvGraphicFramePr>
        <p:xfrm>
          <a:off x="428625" y="1794077"/>
          <a:ext cx="11487150" cy="45670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a:extLst>
              <a:ext uri="{FF2B5EF4-FFF2-40B4-BE49-F238E27FC236}">
                <a16:creationId xmlns:a16="http://schemas.microsoft.com/office/drawing/2014/main" id="{5812CB26-00BB-B405-4044-B7B725FE0E1E}"/>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21656295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C4A076A-C55E-B7BF-E4EF-3F2E63997F1E}"/>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Success – Public AI Registry in Slovenia</a:t>
            </a:r>
          </a:p>
        </p:txBody>
      </p:sp>
      <p:sp>
        <p:nvSpPr>
          <p:cNvPr id="3" name="Content Placeholder 2">
            <a:extLst>
              <a:ext uri="{FF2B5EF4-FFF2-40B4-BE49-F238E27FC236}">
                <a16:creationId xmlns:a16="http://schemas.microsoft.com/office/drawing/2014/main" id="{98D7ABAC-6449-5E1F-3B46-DA49DD64EC21}"/>
              </a:ext>
            </a:extLst>
          </p:cNvPr>
          <p:cNvSpPr>
            <a:spLocks noGrp="1"/>
          </p:cNvSpPr>
          <p:nvPr>
            <p:ph sz="quarter" idx="11"/>
          </p:nvPr>
        </p:nvSpPr>
        <p:spPr/>
        <p:txBody>
          <a:bodyPr/>
          <a:lstStyle/>
          <a:p>
            <a:pPr marL="0" indent="0" algn="l" rtl="0" eaLnBrk="1" latinLnBrk="0" hangingPunct="1">
              <a:spcBef>
                <a:spcPts val="1000"/>
              </a:spcBef>
              <a:buFont typeface="Arial" panose="020B0604020202020204" pitchFamily="34" charset="0"/>
              <a:buChar char="•"/>
            </a:pPr>
            <a:r>
              <a:rPr lang="en-GB" sz="2800" b="1" noProof="0" dirty="0">
                <a:solidFill>
                  <a:srgbClr val="000000"/>
                </a:solidFill>
                <a:effectLst/>
                <a:latin typeface="Arial" panose="020B0604020202020204" pitchFamily="34" charset="0"/>
              </a:rPr>
              <a:t>Case Study:</a:t>
            </a:r>
            <a:r>
              <a:rPr lang="en-GB" sz="2800" noProof="0" dirty="0">
                <a:solidFill>
                  <a:srgbClr val="000000"/>
                </a:solidFill>
                <a:effectLst/>
                <a:latin typeface="Arial" panose="020B0604020202020204" pitchFamily="34" charset="0"/>
              </a:rPr>
              <a:t> Danes je </a:t>
            </a:r>
            <a:r>
              <a:rPr lang="en-GB" sz="2800" noProof="0" dirty="0" err="1">
                <a:solidFill>
                  <a:srgbClr val="000000"/>
                </a:solidFill>
                <a:effectLst/>
                <a:latin typeface="Arial" panose="020B0604020202020204" pitchFamily="34" charset="0"/>
              </a:rPr>
              <a:t>nov</a:t>
            </a:r>
            <a:r>
              <a:rPr lang="en-GB" sz="2800" noProof="0" dirty="0">
                <a:solidFill>
                  <a:srgbClr val="000000"/>
                </a:solidFill>
                <a:effectLst/>
                <a:latin typeface="Arial" panose="020B0604020202020204" pitchFamily="34" charset="0"/>
              </a:rPr>
              <a:t> dan’s advocacy resulted in a commitment to </a:t>
            </a:r>
            <a:r>
              <a:rPr lang="en-GB" sz="2800" noProof="0" dirty="0">
                <a:solidFill>
                  <a:srgbClr val="000000"/>
                </a:solidFill>
                <a:effectLst/>
                <a:latin typeface="Arial" panose="020B0604020202020204" pitchFamily="34" charset="0"/>
                <a:hlinkClick r:id="rId3"/>
              </a:rPr>
              <a:t>establish a national AI registry</a:t>
            </a:r>
            <a:r>
              <a:rPr lang="en-GB" sz="2800" noProof="0" dirty="0">
                <a:solidFill>
                  <a:srgbClr val="000000"/>
                </a:solidFill>
                <a:effectLst/>
                <a:latin typeface="Arial" panose="020B0604020202020204" pitchFamily="34" charset="0"/>
              </a:rPr>
              <a:t>.</a:t>
            </a:r>
          </a:p>
          <a:p>
            <a:pPr marL="0" indent="0" algn="l" rtl="0" eaLnBrk="1" latinLnBrk="0" hangingPunct="1">
              <a:spcBef>
                <a:spcPts val="1000"/>
              </a:spcBef>
              <a:buFont typeface="Arial" panose="020B0604020202020204" pitchFamily="34" charset="0"/>
              <a:buChar char="•"/>
            </a:pPr>
            <a:r>
              <a:rPr lang="en-GB" sz="2800" b="1" noProof="0" dirty="0">
                <a:solidFill>
                  <a:srgbClr val="000000"/>
                </a:solidFill>
                <a:effectLst/>
                <a:latin typeface="Arial" panose="020B0604020202020204" pitchFamily="34" charset="0"/>
              </a:rPr>
              <a:t>Why it Matters:</a:t>
            </a:r>
            <a:r>
              <a:rPr lang="en-GB" sz="2800" noProof="0" dirty="0">
                <a:solidFill>
                  <a:srgbClr val="000000"/>
                </a:solidFill>
                <a:effectLst/>
                <a:latin typeface="Arial" panose="020B0604020202020204" pitchFamily="34" charset="0"/>
              </a:rPr>
              <a:t> This initiative extends beyond the EU database by including all public sector AI systems, even those used by police and migration authorities.</a:t>
            </a:r>
          </a:p>
          <a:p>
            <a:pPr marL="0" indent="0" algn="l" rtl="0" eaLnBrk="1" latinLnBrk="0" hangingPunct="1">
              <a:spcBef>
                <a:spcPts val="1000"/>
              </a:spcBef>
              <a:buFont typeface="Arial" panose="020B0604020202020204" pitchFamily="34" charset="0"/>
              <a:buChar char="•"/>
            </a:pPr>
            <a:r>
              <a:rPr lang="en-GB" sz="2800" b="1" noProof="0" dirty="0">
                <a:solidFill>
                  <a:srgbClr val="000000"/>
                </a:solidFill>
                <a:effectLst/>
                <a:latin typeface="Arial" panose="020B0604020202020204" pitchFamily="34" charset="0"/>
              </a:rPr>
              <a:t>Key point:</a:t>
            </a:r>
            <a:r>
              <a:rPr lang="en-GB" sz="2800" noProof="0" dirty="0">
                <a:solidFill>
                  <a:srgbClr val="000000"/>
                </a:solidFill>
                <a:effectLst/>
                <a:latin typeface="Arial" panose="020B0604020202020204" pitchFamily="34" charset="0"/>
              </a:rPr>
              <a:t> Inspiration for EDF members, encouraging them to advocate with digital rights organisations for national registries that promote transparency and accountability.</a:t>
            </a:r>
            <a:endParaRPr lang="en-GB" noProof="0" dirty="0"/>
          </a:p>
        </p:txBody>
      </p:sp>
      <p:sp>
        <p:nvSpPr>
          <p:cNvPr id="4" name="Content Placeholder 3">
            <a:extLst>
              <a:ext uri="{FF2B5EF4-FFF2-40B4-BE49-F238E27FC236}">
                <a16:creationId xmlns:a16="http://schemas.microsoft.com/office/drawing/2014/main" id="{0A197A73-4A0D-DF2F-7F88-C41802AAEA5C}"/>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16738868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8F71521-BEE7-F63D-9685-D01EA7067A05}"/>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Call to action</a:t>
            </a:r>
          </a:p>
        </p:txBody>
      </p:sp>
      <p:sp>
        <p:nvSpPr>
          <p:cNvPr id="3" name="Content Placeholder 2">
            <a:extLst>
              <a:ext uri="{FF2B5EF4-FFF2-40B4-BE49-F238E27FC236}">
                <a16:creationId xmlns:a16="http://schemas.microsoft.com/office/drawing/2014/main" id="{94521BFF-5363-8450-3F2B-C57ABD445BD7}"/>
              </a:ext>
            </a:extLst>
          </p:cNvPr>
          <p:cNvSpPr>
            <a:spLocks noGrp="1"/>
          </p:cNvSpPr>
          <p:nvPr>
            <p:ph sz="quarter" idx="11"/>
          </p:nvPr>
        </p:nvSpPr>
        <p:spPr/>
        <p:txBody>
          <a:bodyPr>
            <a:normAutofit fontScale="62500" lnSpcReduction="20000"/>
          </a:bodyPr>
          <a:lstStyle/>
          <a:p>
            <a:pPr marL="457200" indent="-457200" algn="l" rtl="0" eaLnBrk="1" latinLnBrk="0" hangingPunct="1">
              <a:spcBef>
                <a:spcPts val="1000"/>
              </a:spcBef>
              <a:buFont typeface="Arial" panose="020B0604020202020204" pitchFamily="34" charset="0"/>
              <a:buChar char="•"/>
            </a:pPr>
            <a:r>
              <a:rPr lang="en-GB" sz="2800" noProof="0" dirty="0">
                <a:solidFill>
                  <a:srgbClr val="000000"/>
                </a:solidFill>
                <a:effectLst/>
                <a:latin typeface="Arial" panose="020B0604020202020204" pitchFamily="34" charset="0"/>
              </a:rPr>
              <a:t>Subscribe to the </a:t>
            </a:r>
            <a:r>
              <a:rPr lang="en-GB" sz="2800" noProof="0" dirty="0">
                <a:solidFill>
                  <a:srgbClr val="000000"/>
                </a:solidFill>
                <a:effectLst/>
                <a:latin typeface="Arial" panose="020B0604020202020204" pitchFamily="34" charset="0"/>
                <a:hlinkClick r:id="rId3"/>
              </a:rPr>
              <a:t>EDF AI &amp; Disability Update</a:t>
            </a:r>
            <a:r>
              <a:rPr lang="en-GB" sz="2800" noProof="0" dirty="0">
                <a:solidFill>
                  <a:srgbClr val="000000"/>
                </a:solidFill>
                <a:effectLst/>
                <a:latin typeface="Arial" panose="020B0604020202020204" pitchFamily="34" charset="0"/>
              </a:rPr>
              <a:t>.</a:t>
            </a:r>
          </a:p>
          <a:p>
            <a:pPr algn="l" rtl="0" eaLnBrk="1" latinLnBrk="0" hangingPunct="1">
              <a:spcBef>
                <a:spcPts val="1000"/>
              </a:spcBef>
            </a:pPr>
            <a:endParaRPr lang="en-GB" sz="2800" noProof="0" dirty="0">
              <a:solidFill>
                <a:srgbClr val="000000"/>
              </a:solidFill>
              <a:effectLst/>
              <a:latin typeface="Arial" panose="020B0604020202020204" pitchFamily="34" charset="0"/>
            </a:endParaRPr>
          </a:p>
          <a:p>
            <a:pPr marL="457200" indent="-457200" algn="l" rtl="0" eaLnBrk="1" latinLnBrk="0" hangingPunct="1">
              <a:spcBef>
                <a:spcPts val="1000"/>
              </a:spcBef>
              <a:buFont typeface="Arial" panose="020B0604020202020204" pitchFamily="34" charset="0"/>
              <a:buChar char="•"/>
            </a:pPr>
            <a:r>
              <a:rPr lang="en-GB" sz="2800" noProof="0" dirty="0">
                <a:solidFill>
                  <a:srgbClr val="000000"/>
                </a:solidFill>
                <a:effectLst/>
                <a:latin typeface="Arial" panose="020B0604020202020204" pitchFamily="34" charset="0"/>
              </a:rPr>
              <a:t>Join the new EDF AI Expert Group mailing list:</a:t>
            </a:r>
          </a:p>
          <a:p>
            <a:pPr marL="1143000" lvl="1" indent="-457200">
              <a:spcBef>
                <a:spcPts val="1000"/>
              </a:spcBef>
              <a:buFont typeface="Arial" panose="020B0604020202020204" pitchFamily="34" charset="0"/>
              <a:buChar char="•"/>
            </a:pPr>
            <a:r>
              <a:rPr lang="en-GB" noProof="0" dirty="0">
                <a:solidFill>
                  <a:srgbClr val="000000"/>
                </a:solidFill>
                <a:effectLst/>
                <a:latin typeface="Arial" panose="020B0604020202020204" pitchFamily="34" charset="0"/>
              </a:rPr>
              <a:t>This is a platform to share updates, strategies, and resources related to AI Act implementation and disability inclusion.</a:t>
            </a:r>
          </a:p>
          <a:p>
            <a:pPr marL="1143000" lvl="1" indent="-457200">
              <a:spcBef>
                <a:spcPts val="1000"/>
              </a:spcBef>
              <a:buFont typeface="Arial" panose="020B0604020202020204" pitchFamily="34" charset="0"/>
              <a:buChar char="•"/>
            </a:pPr>
            <a:r>
              <a:rPr lang="en-GB" noProof="0" dirty="0">
                <a:solidFill>
                  <a:srgbClr val="000000"/>
                </a:solidFill>
                <a:effectLst/>
                <a:latin typeface="Arial" panose="020B0604020202020204" pitchFamily="34" charset="0"/>
              </a:rPr>
              <a:t>Open to both policy and technical professionals.</a:t>
            </a:r>
          </a:p>
          <a:p>
            <a:pPr marL="1143000" lvl="1" indent="-457200">
              <a:spcBef>
                <a:spcPts val="1000"/>
              </a:spcBef>
              <a:buFont typeface="Arial" panose="020B0604020202020204" pitchFamily="34" charset="0"/>
              <a:buChar char="•"/>
            </a:pPr>
            <a:r>
              <a:rPr lang="en-GB" noProof="0" dirty="0">
                <a:solidFill>
                  <a:srgbClr val="000000"/>
                </a:solidFill>
                <a:effectLst/>
                <a:latin typeface="Arial" panose="020B0604020202020204" pitchFamily="34" charset="0"/>
              </a:rPr>
              <a:t>No prior AI expertise is required; an interest in inclusive, rights-based AI is sufficient.</a:t>
            </a:r>
          </a:p>
          <a:p>
            <a:pPr marL="1143000" lvl="1" indent="-457200">
              <a:spcBef>
                <a:spcPts val="1000"/>
              </a:spcBef>
              <a:buFont typeface="Arial" panose="020B0604020202020204" pitchFamily="34" charset="0"/>
              <a:buChar char="•"/>
            </a:pPr>
            <a:r>
              <a:rPr lang="en-GB" noProof="0" dirty="0">
                <a:solidFill>
                  <a:srgbClr val="000000"/>
                </a:solidFill>
                <a:effectLst/>
                <a:latin typeface="Arial" panose="020B0604020202020204" pitchFamily="34" charset="0"/>
              </a:rPr>
              <a:t>EDF members can nominate individuals from their own organizations or external experts they collaborate with.</a:t>
            </a:r>
          </a:p>
          <a:p>
            <a:pPr marL="1143000" lvl="1" indent="-457200">
              <a:spcBef>
                <a:spcPts val="1000"/>
              </a:spcBef>
              <a:buFont typeface="Arial" panose="020B0604020202020204" pitchFamily="34" charset="0"/>
              <a:buChar char="•"/>
            </a:pPr>
            <a:r>
              <a:rPr lang="en-GB" noProof="0" dirty="0">
                <a:solidFill>
                  <a:srgbClr val="000000"/>
                </a:solidFill>
                <a:effectLst/>
                <a:latin typeface="Arial" panose="020B0604020202020204" pitchFamily="34" charset="0"/>
              </a:rPr>
              <a:t>How to nominate:</a:t>
            </a:r>
          </a:p>
          <a:p>
            <a:pPr marL="1600200" lvl="2" indent="-457200">
              <a:spcBef>
                <a:spcPts val="1000"/>
              </a:spcBef>
            </a:pPr>
            <a:r>
              <a:rPr lang="en-GB" noProof="0" dirty="0">
                <a:solidFill>
                  <a:srgbClr val="000000"/>
                </a:solidFill>
                <a:effectLst/>
                <a:latin typeface="Arial" panose="020B0604020202020204" pitchFamily="34" charset="0"/>
              </a:rPr>
              <a:t>Send an email to </a:t>
            </a:r>
            <a:r>
              <a:rPr lang="en-GB" noProof="0" dirty="0">
                <a:solidFill>
                  <a:srgbClr val="000000"/>
                </a:solidFill>
                <a:effectLst/>
                <a:latin typeface="Arial" panose="020B0604020202020204" pitchFamily="34" charset="0"/>
                <a:hlinkClick r:id="rId4"/>
              </a:rPr>
              <a:t>kave.noori@edf-feph.org</a:t>
            </a:r>
            <a:r>
              <a:rPr lang="en-GB" noProof="0" dirty="0">
                <a:solidFill>
                  <a:srgbClr val="000000"/>
                </a:solidFill>
                <a:effectLst/>
                <a:latin typeface="Arial" panose="020B0604020202020204" pitchFamily="34" charset="0"/>
              </a:rPr>
              <a:t> including the following information:</a:t>
            </a:r>
          </a:p>
          <a:p>
            <a:pPr marL="1600200" lvl="2" indent="-457200">
              <a:spcBef>
                <a:spcPts val="1000"/>
              </a:spcBef>
            </a:pPr>
            <a:r>
              <a:rPr lang="en-GB" noProof="0" dirty="0">
                <a:solidFill>
                  <a:srgbClr val="000000"/>
                </a:solidFill>
                <a:effectLst/>
                <a:latin typeface="Arial" panose="020B0604020202020204" pitchFamily="34" charset="0"/>
              </a:rPr>
              <a:t>Organisation’s name (EDF member)</a:t>
            </a:r>
          </a:p>
          <a:p>
            <a:pPr marL="1600200" lvl="2" indent="-457200">
              <a:spcBef>
                <a:spcPts val="1000"/>
              </a:spcBef>
            </a:pPr>
            <a:r>
              <a:rPr lang="en-GB" noProof="0" dirty="0">
                <a:solidFill>
                  <a:srgbClr val="000000"/>
                </a:solidFill>
                <a:effectLst/>
                <a:latin typeface="Arial" panose="020B0604020202020204" pitchFamily="34" charset="0"/>
              </a:rPr>
              <a:t>Nominated person's name and email</a:t>
            </a:r>
          </a:p>
          <a:p>
            <a:pPr marL="1600200" lvl="2" indent="-457200">
              <a:spcBef>
                <a:spcPts val="1000"/>
              </a:spcBef>
            </a:pPr>
            <a:r>
              <a:rPr lang="en-GB" noProof="0" dirty="0">
                <a:solidFill>
                  <a:srgbClr val="000000"/>
                </a:solidFill>
                <a:effectLst/>
                <a:latin typeface="Arial" panose="020B0604020202020204" pitchFamily="34" charset="0"/>
              </a:rPr>
              <a:t>A brief description of their connection to AI policy or capacity building</a:t>
            </a:r>
            <a:endParaRPr lang="en-GB" noProof="0" dirty="0"/>
          </a:p>
        </p:txBody>
      </p:sp>
      <p:sp>
        <p:nvSpPr>
          <p:cNvPr id="4" name="Content Placeholder 3">
            <a:extLst>
              <a:ext uri="{FF2B5EF4-FFF2-40B4-BE49-F238E27FC236}">
                <a16:creationId xmlns:a16="http://schemas.microsoft.com/office/drawing/2014/main" id="{97F0EB9D-054A-AC63-03E2-D166CD0B1DB9}"/>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39712483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FF94920-E572-9F73-67B9-28A504972F2E}"/>
              </a:ext>
            </a:extLst>
          </p:cNvPr>
          <p:cNvSpPr/>
          <p:nvPr/>
        </p:nvSpPr>
        <p:spPr>
          <a:xfrm>
            <a:off x="-86239" y="6379324"/>
            <a:ext cx="12320964" cy="522610"/>
          </a:xfrm>
          <a:prstGeom prst="rect">
            <a:avLst/>
          </a:prstGeom>
          <a:solidFill>
            <a:srgbClr val="B5539A">
              <a:alpha val="85000"/>
            </a:srgbClr>
          </a:solidFill>
          <a:ln>
            <a:noFill/>
            <a:prstDash val="solid"/>
          </a:ln>
        </p:spPr>
        <p:txBody>
          <a:bodyPr wrap="none" lIns="108877" tIns="54439" rIns="108877" bIns="54439" anchor="ctr" anchorCtr="0" compatLnSpc="0"/>
          <a:lstStyle/>
          <a:p>
            <a:pPr hangingPunct="0"/>
            <a:endParaRPr lang="nl-NL" sz="2177">
              <a:latin typeface="Liberation Sans" pitchFamily="18"/>
              <a:ea typeface="Arial Unicode MS" pitchFamily="2"/>
              <a:cs typeface="Lucida Sans" pitchFamily="2"/>
            </a:endParaRPr>
          </a:p>
        </p:txBody>
      </p:sp>
      <p:sp>
        <p:nvSpPr>
          <p:cNvPr id="3" name="TextBox 2">
            <a:extLst>
              <a:ext uri="{FF2B5EF4-FFF2-40B4-BE49-F238E27FC236}">
                <a16:creationId xmlns:a16="http://schemas.microsoft.com/office/drawing/2014/main" id="{020EE45B-F43C-6220-A9E0-45C81E467E7B}"/>
              </a:ext>
            </a:extLst>
          </p:cNvPr>
          <p:cNvSpPr txBox="1"/>
          <p:nvPr/>
        </p:nvSpPr>
        <p:spPr>
          <a:xfrm>
            <a:off x="-611888" y="6449878"/>
            <a:ext cx="219945" cy="337248"/>
          </a:xfrm>
          <a:prstGeom prst="rect">
            <a:avLst/>
          </a:prstGeom>
          <a:noFill/>
          <a:ln w="0">
            <a:solidFill>
              <a:srgbClr val="3465A4"/>
            </a:solidFill>
            <a:prstDash val="solid"/>
          </a:ln>
        </p:spPr>
        <p:txBody>
          <a:bodyPr wrap="none" lIns="108877" tIns="54439" rIns="108877" bIns="54439" anchorCtr="0" compatLnSpc="0">
            <a:spAutoFit/>
          </a:bodyPr>
          <a:lstStyle/>
          <a:p>
            <a:pPr hangingPunct="0">
              <a:tabLst>
                <a:tab pos="870984" algn="l"/>
                <a:tab pos="3048444" algn="l"/>
                <a:tab pos="3483936" algn="l"/>
              </a:tabLst>
            </a:pPr>
            <a:endParaRPr lang="nl-NL" sz="1452">
              <a:solidFill>
                <a:srgbClr val="FFFFFF"/>
              </a:solidFill>
              <a:latin typeface="DIN-Light" pitchFamily="18"/>
              <a:ea typeface="Arial Unicode MS" pitchFamily="2"/>
              <a:cs typeface="Lucida Sans" pitchFamily="2"/>
            </a:endParaRPr>
          </a:p>
        </p:txBody>
      </p:sp>
      <p:sp>
        <p:nvSpPr>
          <p:cNvPr id="4" name="TextBox 3">
            <a:extLst>
              <a:ext uri="{FF2B5EF4-FFF2-40B4-BE49-F238E27FC236}">
                <a16:creationId xmlns:a16="http://schemas.microsoft.com/office/drawing/2014/main" id="{C3AE7402-1588-E963-FF0B-A595EABA58BD}"/>
              </a:ext>
            </a:extLst>
          </p:cNvPr>
          <p:cNvSpPr txBox="1"/>
          <p:nvPr/>
        </p:nvSpPr>
        <p:spPr>
          <a:xfrm>
            <a:off x="871008" y="2917058"/>
            <a:ext cx="10448713" cy="1001621"/>
          </a:xfrm>
          <a:prstGeom prst="rect">
            <a:avLst/>
          </a:prstGeom>
          <a:noFill/>
          <a:ln>
            <a:noFill/>
          </a:ln>
        </p:spPr>
        <p:txBody>
          <a:bodyPr vert="horz" lIns="0" tIns="0" rIns="0" bIns="0" anchor="ctr">
            <a:spAutoFit/>
          </a:bodyPr>
          <a:lstStyle/>
          <a:p>
            <a:pPr algn="ctr" hangingPunct="0">
              <a:lnSpc>
                <a:spcPct val="150000"/>
              </a:lnSpc>
              <a:spcBef>
                <a:spcPts val="1441"/>
              </a:spcBef>
              <a:spcAft>
                <a:spcPts val="1200"/>
              </a:spcAft>
              <a:tabLst>
                <a:tab pos="430266" algn="l"/>
                <a:tab pos="860532" algn="l"/>
                <a:tab pos="1290363" algn="l"/>
                <a:tab pos="1720628" algn="l"/>
                <a:tab pos="2150895" algn="l"/>
                <a:tab pos="2581161" algn="l"/>
                <a:tab pos="3010992" algn="l"/>
                <a:tab pos="3441258" algn="l"/>
                <a:tab pos="3871524" algn="l"/>
                <a:tab pos="4301790" algn="l"/>
                <a:tab pos="4732056" algn="l"/>
                <a:tab pos="5161887" algn="l"/>
              </a:tabLst>
              <a:defRPr sz="1000"/>
            </a:pPr>
            <a:r>
              <a:rPr lang="nl-NL" sz="4839" b="1" dirty="0">
                <a:solidFill>
                  <a:srgbClr val="000000"/>
                </a:solidFill>
                <a:latin typeface="D-DIN" pitchFamily="34"/>
                <a:ea typeface="DIN-Light" pitchFamily="2"/>
                <a:cs typeface="DIN-Light" pitchFamily="2"/>
              </a:rPr>
              <a:t>Stop the Clock &amp; Deregulation Agenda</a:t>
            </a:r>
          </a:p>
        </p:txBody>
      </p:sp>
      <p:pic>
        <p:nvPicPr>
          <p:cNvPr id="5" name="Picture 4">
            <a:extLst>
              <a:ext uri="{FF2B5EF4-FFF2-40B4-BE49-F238E27FC236}">
                <a16:creationId xmlns:a16="http://schemas.microsoft.com/office/drawing/2014/main" id="{FAD5AD9B-D97E-3A8F-AEF4-7FEF111C9609}"/>
              </a:ext>
              <a:ext uri="{C183D7F6-B498-43B3-948B-1728B52AA6E4}">
                <adec:decorative xmlns:adec="http://schemas.microsoft.com/office/drawing/2017/decorative" val="1"/>
              </a:ext>
            </a:extLst>
          </p:cNvPr>
          <p:cNvPicPr>
            <a:picLocks noChangeAspect="1"/>
          </p:cNvPicPr>
          <p:nvPr/>
        </p:nvPicPr>
        <p:blipFill>
          <a:blip r:embed="rId3">
            <a:lum/>
            <a:alphaModFix/>
          </a:blip>
          <a:srcRect/>
          <a:stretch>
            <a:fillRect/>
          </a:stretch>
        </p:blipFill>
        <p:spPr>
          <a:xfrm>
            <a:off x="5139860" y="595340"/>
            <a:ext cx="2090004" cy="1407998"/>
          </a:xfrm>
          <a:prstGeom prst="rect">
            <a:avLst/>
          </a:prstGeom>
          <a:noFill/>
          <a:ln>
            <a:noFill/>
          </a:ln>
        </p:spPr>
      </p:pic>
      <p:sp>
        <p:nvSpPr>
          <p:cNvPr id="6" name="TextBox 5">
            <a:extLst>
              <a:ext uri="{FF2B5EF4-FFF2-40B4-BE49-F238E27FC236}">
                <a16:creationId xmlns:a16="http://schemas.microsoft.com/office/drawing/2014/main" id="{F41B2106-408E-FAA1-7D4B-33A41FCDD830}"/>
              </a:ext>
            </a:extLst>
          </p:cNvPr>
          <p:cNvSpPr txBox="1"/>
          <p:nvPr/>
        </p:nvSpPr>
        <p:spPr>
          <a:xfrm>
            <a:off x="4295095" y="5051897"/>
            <a:ext cx="3866200" cy="430991"/>
          </a:xfrm>
          <a:prstGeom prst="rect">
            <a:avLst/>
          </a:prstGeom>
          <a:noFill/>
          <a:ln>
            <a:noFill/>
          </a:ln>
        </p:spPr>
        <p:txBody>
          <a:bodyPr vert="horz" wrap="none" lIns="108877" tIns="54439" rIns="108877" bIns="54439" anchorCtr="0" compatLnSpc="0">
            <a:spAutoFit/>
          </a:bodyPr>
          <a:lstStyle/>
          <a:p>
            <a:pPr algn="ctr" hangingPunct="0"/>
            <a:r>
              <a:rPr lang="nl-NL" sz="2177" dirty="0">
                <a:latin typeface="Liberation Sans" pitchFamily="18"/>
                <a:ea typeface="Arial Unicode MS" pitchFamily="2"/>
                <a:cs typeface="Lucida Sans" pitchFamily="2"/>
              </a:rPr>
              <a:t>Blue Tiyavorabun (they/them)</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55B26C37-62D0-596A-B7EC-351713911DFD}"/>
              </a:ext>
            </a:extLst>
          </p:cNvPr>
          <p:cNvSpPr txBox="1">
            <a:spLocks noGrp="1"/>
          </p:cNvSpPr>
          <p:nvPr>
            <p:ph type="subTitle" idx="4294967295"/>
          </p:nvPr>
        </p:nvSpPr>
        <p:spPr>
          <a:xfrm>
            <a:off x="1088761" y="772592"/>
            <a:ext cx="10013640" cy="5393770"/>
          </a:xfrm>
        </p:spPr>
        <p:txBody>
          <a:bodyPr vert="horz" anchor="t" anchorCtr="0"/>
          <a:lstStyle/>
          <a:p>
            <a:pPr>
              <a:spcAft>
                <a:spcPts val="6858"/>
              </a:spcAft>
            </a:pPr>
            <a:r>
              <a:rPr lang="nl-NL" sz="3387" b="1" dirty="0">
                <a:solidFill>
                  <a:srgbClr val="0066B1"/>
                </a:solidFill>
                <a:latin typeface="D-DIN" pitchFamily="34"/>
              </a:rPr>
              <a:t>TOPICS</a:t>
            </a:r>
          </a:p>
          <a:p>
            <a:pPr>
              <a:spcAft>
                <a:spcPts val="3429"/>
              </a:spcAft>
              <a:buClr>
                <a:srgbClr val="40B4E5"/>
              </a:buClr>
              <a:buSzPct val="35000"/>
            </a:pPr>
            <a:r>
              <a:rPr lang="nl-NL" dirty="0">
                <a:solidFill>
                  <a:srgbClr val="000000"/>
                </a:solidFill>
                <a:latin typeface="D-DIN" pitchFamily="34"/>
              </a:rPr>
              <a:t>Current political climate</a:t>
            </a:r>
          </a:p>
          <a:p>
            <a:pPr>
              <a:spcAft>
                <a:spcPts val="3429"/>
              </a:spcAft>
              <a:buClr>
                <a:srgbClr val="40B4E5"/>
              </a:buClr>
              <a:buSzPct val="35000"/>
            </a:pPr>
            <a:r>
              <a:rPr lang="nl-NL" dirty="0">
                <a:solidFill>
                  <a:srgbClr val="000000"/>
                </a:solidFill>
                <a:latin typeface="D-DIN" pitchFamily="34"/>
              </a:rPr>
              <a:t>The EU AI Continent Strategy</a:t>
            </a:r>
          </a:p>
          <a:p>
            <a:pPr>
              <a:spcAft>
                <a:spcPts val="3429"/>
              </a:spcAft>
              <a:buClr>
                <a:srgbClr val="40B4E5"/>
              </a:buClr>
              <a:buSzPct val="35000"/>
            </a:pPr>
            <a:r>
              <a:rPr lang="nl-NL" dirty="0">
                <a:solidFill>
                  <a:srgbClr val="000000"/>
                </a:solidFill>
                <a:latin typeface="D-DIN" pitchFamily="34"/>
              </a:rPr>
              <a:t>AI Act and Deregulation</a:t>
            </a:r>
          </a:p>
          <a:p>
            <a:pPr>
              <a:spcAft>
                <a:spcPts val="3429"/>
              </a:spcAft>
              <a:buClr>
                <a:srgbClr val="40B4E5"/>
              </a:buClr>
              <a:buSzPct val="35000"/>
            </a:pPr>
            <a:r>
              <a:rPr lang="nl-NL" dirty="0">
                <a:solidFill>
                  <a:srgbClr val="000000"/>
                </a:solidFill>
                <a:latin typeface="D-DIN" pitchFamily="34"/>
              </a:rPr>
              <a:t>Next Steps</a:t>
            </a:r>
          </a:p>
        </p:txBody>
      </p:sp>
      <p:sp>
        <p:nvSpPr>
          <p:cNvPr id="3" name="Freeform: Shape 2">
            <a:extLst>
              <a:ext uri="{FF2B5EF4-FFF2-40B4-BE49-F238E27FC236}">
                <a16:creationId xmlns:a16="http://schemas.microsoft.com/office/drawing/2014/main" id="{4F564F19-DC6D-145F-7469-2F7E5ADD14E0}"/>
              </a:ext>
            </a:extLst>
          </p:cNvPr>
          <p:cNvSpPr/>
          <p:nvPr/>
        </p:nvSpPr>
        <p:spPr>
          <a:xfrm>
            <a:off x="1050000" y="1232052"/>
            <a:ext cx="3113449" cy="40067"/>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35BBEE">
              <a:alpha val="85000"/>
            </a:srgbClr>
          </a:solidFill>
          <a:ln>
            <a:noFill/>
            <a:prstDash val="solid"/>
          </a:ln>
        </p:spPr>
        <p:txBody>
          <a:bodyPr wrap="none" lIns="108877" tIns="54439" rIns="108877" bIns="54439" anchor="ctr" anchorCtr="0" compatLnSpc="0">
            <a:noAutofit/>
          </a:bodyPr>
          <a:lstStyle/>
          <a:p>
            <a:pPr hangingPunct="0"/>
            <a:endParaRPr lang="nl-NL" sz="2177">
              <a:latin typeface="Liberation Sans" pitchFamily="18"/>
              <a:ea typeface="Arial Unicode MS" pitchFamily="2"/>
              <a:cs typeface="Lucida Sans" pitchFamily="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0A697D-20A9-9DC9-B82D-8AB048EDA931}"/>
              </a:ext>
            </a:extLst>
          </p:cNvPr>
          <p:cNvSpPr txBox="1"/>
          <p:nvPr/>
        </p:nvSpPr>
        <p:spPr>
          <a:xfrm>
            <a:off x="4005796" y="4637292"/>
            <a:ext cx="297466" cy="430991"/>
          </a:xfrm>
          <a:prstGeom prst="rect">
            <a:avLst/>
          </a:prstGeom>
          <a:noFill/>
          <a:ln>
            <a:noFill/>
          </a:ln>
        </p:spPr>
        <p:txBody>
          <a:bodyPr vert="horz" wrap="none" lIns="108877" tIns="54439" rIns="108877" bIns="54439" anchorCtr="0" compatLnSpc="0">
            <a:spAutoFit/>
          </a:bodyPr>
          <a:lstStyle/>
          <a:p>
            <a:pPr hangingPunct="0"/>
            <a:r>
              <a:rPr lang="nl-NL" sz="2177">
                <a:latin typeface="Liberation Sans" pitchFamily="18"/>
                <a:ea typeface="Arial Unicode MS" pitchFamily="2"/>
                <a:cs typeface="Lucida Sans" pitchFamily="2"/>
              </a:rPr>
              <a:t> </a:t>
            </a:r>
          </a:p>
        </p:txBody>
      </p:sp>
      <p:sp>
        <p:nvSpPr>
          <p:cNvPr id="3" name="TextBox 2">
            <a:extLst>
              <a:ext uri="{FF2B5EF4-FFF2-40B4-BE49-F238E27FC236}">
                <a16:creationId xmlns:a16="http://schemas.microsoft.com/office/drawing/2014/main" id="{A9A8E641-B542-3758-38FD-C3F1BEE81283}"/>
              </a:ext>
            </a:extLst>
          </p:cNvPr>
          <p:cNvSpPr txBox="1"/>
          <p:nvPr/>
        </p:nvSpPr>
        <p:spPr>
          <a:xfrm>
            <a:off x="4353767" y="4506639"/>
            <a:ext cx="219945" cy="430991"/>
          </a:xfrm>
          <a:prstGeom prst="rect">
            <a:avLst/>
          </a:prstGeom>
          <a:noFill/>
          <a:ln>
            <a:noFill/>
          </a:ln>
        </p:spPr>
        <p:txBody>
          <a:bodyPr wrap="none" lIns="108877" tIns="54439" rIns="108877" bIns="54439" anchorCtr="0" compatLnSpc="0">
            <a:spAutoFit/>
          </a:bodyPr>
          <a:lstStyle/>
          <a:p>
            <a:pPr hangingPunct="0"/>
            <a:endParaRPr lang="nl-NL" sz="2177">
              <a:latin typeface="Liberation Sans" pitchFamily="18"/>
              <a:ea typeface="Arial Unicode MS" pitchFamily="2"/>
              <a:cs typeface="Lucida Sans" pitchFamily="2"/>
            </a:endParaRPr>
          </a:p>
        </p:txBody>
      </p:sp>
      <p:sp>
        <p:nvSpPr>
          <p:cNvPr id="4" name="TextBox 3">
            <a:extLst>
              <a:ext uri="{FF2B5EF4-FFF2-40B4-BE49-F238E27FC236}">
                <a16:creationId xmlns:a16="http://schemas.microsoft.com/office/drawing/2014/main" id="{AC56338E-3FCB-8280-B4C3-64EA65304A86}"/>
              </a:ext>
            </a:extLst>
          </p:cNvPr>
          <p:cNvSpPr txBox="1"/>
          <p:nvPr/>
        </p:nvSpPr>
        <p:spPr>
          <a:xfrm>
            <a:off x="1088761" y="370182"/>
            <a:ext cx="9621684" cy="587936"/>
          </a:xfrm>
          <a:prstGeom prst="rect">
            <a:avLst/>
          </a:prstGeom>
          <a:noFill/>
          <a:ln>
            <a:noFill/>
          </a:ln>
        </p:spPr>
        <p:txBody>
          <a:bodyPr vert="horz" lIns="0" tIns="0" rIns="0" bIns="0" anchor="b" anchorCtr="0"/>
          <a:lstStyle/>
          <a:p>
            <a:pPr hangingPunct="0">
              <a:spcAft>
                <a:spcPts val="3429"/>
              </a:spcAft>
            </a:pPr>
            <a:r>
              <a:rPr lang="nl-NL" sz="3387" dirty="0">
                <a:solidFill>
                  <a:srgbClr val="0055B7"/>
                </a:solidFill>
                <a:latin typeface="D-DIN" pitchFamily="34"/>
                <a:ea typeface="Arial Unicode MS" pitchFamily="2"/>
                <a:cs typeface="Lucida Sans" pitchFamily="2"/>
              </a:rPr>
              <a:t>THE CURRENT POLITICAL CLIMATE IN THE EU</a:t>
            </a:r>
          </a:p>
        </p:txBody>
      </p:sp>
      <p:sp>
        <p:nvSpPr>
          <p:cNvPr id="5" name="TextBox 4">
            <a:extLst>
              <a:ext uri="{FF2B5EF4-FFF2-40B4-BE49-F238E27FC236}">
                <a16:creationId xmlns:a16="http://schemas.microsoft.com/office/drawing/2014/main" id="{8435771A-A0EF-2C2C-BDF3-5DBEEE93AF7E}"/>
              </a:ext>
            </a:extLst>
          </p:cNvPr>
          <p:cNvSpPr txBox="1"/>
          <p:nvPr/>
        </p:nvSpPr>
        <p:spPr>
          <a:xfrm>
            <a:off x="1088761" y="1206794"/>
            <a:ext cx="10583286" cy="6030918"/>
          </a:xfrm>
          <a:prstGeom prst="rect">
            <a:avLst/>
          </a:prstGeom>
          <a:noFill/>
          <a:ln>
            <a:noFill/>
          </a:ln>
        </p:spPr>
        <p:txBody>
          <a:bodyPr vert="horz" lIns="0" tIns="0" rIns="0" bIns="0" anchor="t" anchorCtr="0"/>
          <a:lstStyle/>
          <a:p>
            <a:pPr marL="457200" indent="-457200" hangingPunct="0">
              <a:spcAft>
                <a:spcPts val="2353"/>
              </a:spcAft>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Competitiveness, Simplification </a:t>
            </a:r>
            <a:br>
              <a:rPr lang="nl-NL" sz="2903" dirty="0">
                <a:solidFill>
                  <a:srgbClr val="000000"/>
                </a:solidFill>
                <a:latin typeface="D-DIN" pitchFamily="34"/>
                <a:ea typeface="Arial Unicode MS" pitchFamily="2"/>
                <a:cs typeface="Lucida Sans" pitchFamily="2"/>
              </a:rPr>
            </a:br>
            <a:r>
              <a:rPr lang="nl-NL" sz="2903" dirty="0">
                <a:solidFill>
                  <a:srgbClr val="000000"/>
                </a:solidFill>
                <a:latin typeface="D-DIN" pitchFamily="34"/>
                <a:ea typeface="Arial Unicode MS" pitchFamily="2"/>
                <a:cs typeface="Lucida Sans" pitchFamily="2"/>
              </a:rPr>
              <a:t>→ Deregulation climate in the EU</a:t>
            </a:r>
          </a:p>
          <a:p>
            <a:pPr marL="457200" indent="-457200" hangingPunct="0">
              <a:spcAft>
                <a:spcPts val="2353"/>
              </a:spcAft>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Deregulation aims to </a:t>
            </a:r>
            <a:r>
              <a:rPr lang="nl-NL" sz="2903" b="1" dirty="0">
                <a:solidFill>
                  <a:srgbClr val="000000"/>
                </a:solidFill>
                <a:latin typeface="D-DIN" pitchFamily="34"/>
                <a:ea typeface="Arial Unicode MS" pitchFamily="2"/>
                <a:cs typeface="Lucida Sans" pitchFamily="2"/>
              </a:rPr>
              <a:t>roll back human rights protective</a:t>
            </a:r>
            <a:r>
              <a:rPr lang="nl-NL" sz="2903" dirty="0">
                <a:solidFill>
                  <a:srgbClr val="000000"/>
                </a:solidFill>
                <a:latin typeface="D-DIN" pitchFamily="34"/>
                <a:ea typeface="Arial Unicode MS" pitchFamily="2"/>
                <a:cs typeface="Lucida Sans" pitchFamily="2"/>
              </a:rPr>
              <a:t> laws and </a:t>
            </a:r>
            <a:r>
              <a:rPr lang="nl-NL" sz="2903" b="1" dirty="0">
                <a:solidFill>
                  <a:srgbClr val="000000"/>
                </a:solidFill>
                <a:latin typeface="D-DIN" pitchFamily="34"/>
                <a:ea typeface="Arial Unicode MS" pitchFamily="2"/>
                <a:cs typeface="Lucida Sans" pitchFamily="2"/>
              </a:rPr>
              <a:t>increase rights infringing laws</a:t>
            </a:r>
          </a:p>
          <a:p>
            <a:pPr marL="457200" indent="-457200" hangingPunct="0">
              <a:spcAft>
                <a:spcPts val="2353"/>
              </a:spcAft>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The Commission has announced 8 ‘omnibus laws’</a:t>
            </a:r>
          </a:p>
          <a:p>
            <a:pPr marL="457200" indent="-457200" hangingPunct="0">
              <a:spcAft>
                <a:spcPts val="2353"/>
              </a:spcAft>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2026 Commissin workplan more than 50% dereg. initiavtives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CDF5BEE1-C040-9699-A526-0D0458082087}"/>
              </a:ext>
            </a:extLst>
          </p:cNvPr>
          <p:cNvSpPr txBox="1"/>
          <p:nvPr/>
        </p:nvSpPr>
        <p:spPr>
          <a:xfrm>
            <a:off x="4005796" y="4637292"/>
            <a:ext cx="297466" cy="430991"/>
          </a:xfrm>
          <a:prstGeom prst="rect">
            <a:avLst/>
          </a:prstGeom>
          <a:noFill/>
          <a:ln>
            <a:noFill/>
          </a:ln>
        </p:spPr>
        <p:txBody>
          <a:bodyPr vert="horz" wrap="none" lIns="108877" tIns="54439" rIns="108877" bIns="54439" anchorCtr="0" compatLnSpc="0">
            <a:spAutoFit/>
          </a:bodyPr>
          <a:lstStyle/>
          <a:p>
            <a:pPr hangingPunct="0"/>
            <a:r>
              <a:rPr lang="nl-NL" sz="2177">
                <a:latin typeface="Liberation Sans" pitchFamily="18"/>
                <a:ea typeface="Arial Unicode MS" pitchFamily="2"/>
                <a:cs typeface="Lucida Sans" pitchFamily="2"/>
              </a:rPr>
              <a:t> </a:t>
            </a:r>
          </a:p>
        </p:txBody>
      </p:sp>
      <p:sp>
        <p:nvSpPr>
          <p:cNvPr id="3" name="TextBox 2">
            <a:extLst>
              <a:ext uri="{FF2B5EF4-FFF2-40B4-BE49-F238E27FC236}">
                <a16:creationId xmlns:a16="http://schemas.microsoft.com/office/drawing/2014/main" id="{DE9E48BD-A966-C7C0-F7CD-2232FC5863CE}"/>
              </a:ext>
            </a:extLst>
          </p:cNvPr>
          <p:cNvSpPr txBox="1"/>
          <p:nvPr/>
        </p:nvSpPr>
        <p:spPr>
          <a:xfrm>
            <a:off x="4353767" y="4506639"/>
            <a:ext cx="219945" cy="430991"/>
          </a:xfrm>
          <a:prstGeom prst="rect">
            <a:avLst/>
          </a:prstGeom>
          <a:noFill/>
          <a:ln>
            <a:noFill/>
          </a:ln>
        </p:spPr>
        <p:txBody>
          <a:bodyPr wrap="none" lIns="108877" tIns="54439" rIns="108877" bIns="54439" anchorCtr="0" compatLnSpc="0">
            <a:spAutoFit/>
          </a:bodyPr>
          <a:lstStyle/>
          <a:p>
            <a:pPr hangingPunct="0"/>
            <a:endParaRPr lang="nl-NL" sz="2177">
              <a:latin typeface="Liberation Sans" pitchFamily="18"/>
              <a:ea typeface="Arial Unicode MS" pitchFamily="2"/>
              <a:cs typeface="Lucida Sans" pitchFamily="2"/>
            </a:endParaRPr>
          </a:p>
        </p:txBody>
      </p:sp>
      <p:sp>
        <p:nvSpPr>
          <p:cNvPr id="4" name="TextBox 3">
            <a:extLst>
              <a:ext uri="{FF2B5EF4-FFF2-40B4-BE49-F238E27FC236}">
                <a16:creationId xmlns:a16="http://schemas.microsoft.com/office/drawing/2014/main" id="{A8842EE1-A83B-AA68-5D8C-BE76DA93079B}"/>
              </a:ext>
            </a:extLst>
          </p:cNvPr>
          <p:cNvSpPr txBox="1"/>
          <p:nvPr/>
        </p:nvSpPr>
        <p:spPr>
          <a:xfrm>
            <a:off x="1088761" y="370182"/>
            <a:ext cx="9621684" cy="587936"/>
          </a:xfrm>
          <a:prstGeom prst="rect">
            <a:avLst/>
          </a:prstGeom>
          <a:noFill/>
          <a:ln>
            <a:noFill/>
          </a:ln>
        </p:spPr>
        <p:txBody>
          <a:bodyPr vert="horz" lIns="0" tIns="0" rIns="0" bIns="0" anchor="b" anchorCtr="0"/>
          <a:lstStyle/>
          <a:p>
            <a:pPr hangingPunct="0">
              <a:spcAft>
                <a:spcPts val="3429"/>
              </a:spcAft>
            </a:pPr>
            <a:r>
              <a:rPr lang="nl-NL" sz="3387" dirty="0">
                <a:solidFill>
                  <a:srgbClr val="0055B7"/>
                </a:solidFill>
                <a:latin typeface="D-DIN" pitchFamily="34"/>
                <a:ea typeface="Arial Unicode MS" pitchFamily="2"/>
                <a:cs typeface="Lucida Sans" pitchFamily="2"/>
              </a:rPr>
              <a:t>THE CURRENT POLITICAL CLIMATE IN THE EU</a:t>
            </a:r>
          </a:p>
        </p:txBody>
      </p:sp>
      <p:sp>
        <p:nvSpPr>
          <p:cNvPr id="5" name="TextBox 4">
            <a:extLst>
              <a:ext uri="{FF2B5EF4-FFF2-40B4-BE49-F238E27FC236}">
                <a16:creationId xmlns:a16="http://schemas.microsoft.com/office/drawing/2014/main" id="{32E9431B-40B1-50F4-77ED-66A9E0F8F553}"/>
              </a:ext>
            </a:extLst>
          </p:cNvPr>
          <p:cNvSpPr txBox="1"/>
          <p:nvPr/>
        </p:nvSpPr>
        <p:spPr>
          <a:xfrm>
            <a:off x="1088761" y="1206794"/>
            <a:ext cx="10583286" cy="6030918"/>
          </a:xfrm>
          <a:prstGeom prst="rect">
            <a:avLst/>
          </a:prstGeom>
          <a:noFill/>
          <a:ln>
            <a:noFill/>
          </a:ln>
        </p:spPr>
        <p:txBody>
          <a:bodyPr vert="horz" lIns="0" tIns="0" rIns="0" bIns="0" anchor="t" anchorCtr="0"/>
          <a:lstStyle/>
          <a:p>
            <a:pPr marL="457200" indent="-457200" hangingPunct="0">
              <a:spcAft>
                <a:spcPts val="2353"/>
              </a:spcAft>
              <a:buClr>
                <a:srgbClr val="000000"/>
              </a:buClr>
              <a:buSzPct val="35000"/>
              <a:buFont typeface="Arial" panose="020B0604020202020204" pitchFamily="34" charset="0"/>
              <a:buChar char="•"/>
            </a:pPr>
            <a:r>
              <a:rPr lang="nl-NL" sz="2903" dirty="0">
                <a:solidFill>
                  <a:srgbClr val="000000"/>
                </a:solidFill>
                <a:latin typeface="D-DIN" pitchFamily="34"/>
                <a:ea typeface="Arial Unicode MS" pitchFamily="2"/>
                <a:cs typeface="Lucida Sans" pitchFamily="2"/>
              </a:rPr>
              <a:t>The first omnibus law targeted corporate sustainibility in February 2025  </a:t>
            </a:r>
          </a:p>
          <a:p>
            <a:pPr lvl="1" indent="-457200" hangingPunct="0">
              <a:spcAft>
                <a:spcPts val="1046"/>
              </a:spcAft>
              <a:buClr>
                <a:srgbClr val="000000"/>
              </a:buClr>
              <a:buSzPct val="35000"/>
              <a:buFont typeface="Arial" panose="020B0604020202020204" pitchFamily="34" charset="0"/>
              <a:buChar char="•"/>
            </a:pPr>
            <a:r>
              <a:rPr lang="nl-NL" sz="2903" dirty="0">
                <a:solidFill>
                  <a:srgbClr val="000000"/>
                </a:solidFill>
                <a:latin typeface="D-DIN" pitchFamily="34"/>
                <a:ea typeface="Arial Unicode MS" pitchFamily="2"/>
                <a:cs typeface="Lucida Sans" pitchFamily="2"/>
              </a:rPr>
              <a:t>substantially weakened landmark laws such as the CSDDD and the CSRD, negotiated over years</a:t>
            </a:r>
          </a:p>
          <a:p>
            <a:pPr hangingPunct="0">
              <a:spcAft>
                <a:spcPts val="2353"/>
              </a:spcAft>
              <a:buClr>
                <a:srgbClr val="000000"/>
              </a:buClr>
              <a:buSzPct val="35000"/>
              <a:buFont typeface="StarSymbol"/>
              <a:buChar char=""/>
            </a:pPr>
            <a:endParaRPr lang="nl-NL" sz="2903" dirty="0">
              <a:solidFill>
                <a:srgbClr val="000000"/>
              </a:solidFill>
              <a:latin typeface="D-DIN" pitchFamily="34"/>
              <a:ea typeface="Arial Unicode MS" pitchFamily="2"/>
              <a:cs typeface="Lucida Sans" pitchFamily="2"/>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F5F2C0-6EE8-B0B5-0198-8BEBFF964A43}"/>
              </a:ext>
            </a:extLst>
          </p:cNvPr>
          <p:cNvSpPr txBox="1"/>
          <p:nvPr/>
        </p:nvSpPr>
        <p:spPr>
          <a:xfrm>
            <a:off x="4005796" y="4637292"/>
            <a:ext cx="297466" cy="430991"/>
          </a:xfrm>
          <a:prstGeom prst="rect">
            <a:avLst/>
          </a:prstGeom>
          <a:noFill/>
          <a:ln>
            <a:noFill/>
          </a:ln>
        </p:spPr>
        <p:txBody>
          <a:bodyPr vert="horz" wrap="none" lIns="108877" tIns="54439" rIns="108877" bIns="54439" anchorCtr="0" compatLnSpc="0">
            <a:spAutoFit/>
          </a:bodyPr>
          <a:lstStyle/>
          <a:p>
            <a:pPr hangingPunct="0">
              <a:defRPr sz="1350"/>
            </a:pPr>
            <a:r>
              <a:rPr lang="nl-NL" sz="2177">
                <a:latin typeface="Liberation Sans" pitchFamily="18"/>
                <a:ea typeface="Arial Unicode MS" pitchFamily="2"/>
                <a:cs typeface="Lucida Sans" pitchFamily="2"/>
              </a:rPr>
              <a:t> </a:t>
            </a:r>
          </a:p>
        </p:txBody>
      </p:sp>
      <p:sp>
        <p:nvSpPr>
          <p:cNvPr id="3" name="TextBox 2">
            <a:extLst>
              <a:ext uri="{FF2B5EF4-FFF2-40B4-BE49-F238E27FC236}">
                <a16:creationId xmlns:a16="http://schemas.microsoft.com/office/drawing/2014/main" id="{C8B21054-72A1-6CE6-005F-96F469A9DFAC}"/>
              </a:ext>
            </a:extLst>
          </p:cNvPr>
          <p:cNvSpPr txBox="1"/>
          <p:nvPr/>
        </p:nvSpPr>
        <p:spPr>
          <a:xfrm>
            <a:off x="4353767" y="4506639"/>
            <a:ext cx="219945" cy="430991"/>
          </a:xfrm>
          <a:prstGeom prst="rect">
            <a:avLst/>
          </a:prstGeom>
          <a:noFill/>
          <a:ln>
            <a:noFill/>
          </a:ln>
        </p:spPr>
        <p:txBody>
          <a:bodyPr wrap="none" lIns="108877" tIns="54439" rIns="108877" bIns="54439" anchorCtr="0" compatLnSpc="0">
            <a:spAutoFit/>
          </a:bodyPr>
          <a:lstStyle/>
          <a:p>
            <a:pPr hangingPunct="0"/>
            <a:endParaRPr lang="nl-NL" sz="2177">
              <a:latin typeface="Liberation Sans" pitchFamily="18"/>
              <a:ea typeface="Arial Unicode MS" pitchFamily="2"/>
              <a:cs typeface="Lucida Sans" pitchFamily="2"/>
            </a:endParaRPr>
          </a:p>
        </p:txBody>
      </p:sp>
      <p:sp>
        <p:nvSpPr>
          <p:cNvPr id="4" name="TextBox 3">
            <a:extLst>
              <a:ext uri="{FF2B5EF4-FFF2-40B4-BE49-F238E27FC236}">
                <a16:creationId xmlns:a16="http://schemas.microsoft.com/office/drawing/2014/main" id="{40F3D311-04AF-087D-773A-3DBE093367B9}"/>
              </a:ext>
            </a:extLst>
          </p:cNvPr>
          <p:cNvSpPr txBox="1"/>
          <p:nvPr/>
        </p:nvSpPr>
        <p:spPr>
          <a:xfrm>
            <a:off x="1088761" y="620164"/>
            <a:ext cx="9621684" cy="587936"/>
          </a:xfrm>
          <a:prstGeom prst="rect">
            <a:avLst/>
          </a:prstGeom>
          <a:noFill/>
          <a:ln>
            <a:noFill/>
          </a:ln>
        </p:spPr>
        <p:txBody>
          <a:bodyPr vert="horz" lIns="0" tIns="0" rIns="0" bIns="0" anchor="b" anchorCtr="0"/>
          <a:lstStyle/>
          <a:p>
            <a:pPr hangingPunct="0">
              <a:spcAft>
                <a:spcPts val="3429"/>
              </a:spcAft>
              <a:defRPr sz="2800"/>
            </a:pPr>
            <a:r>
              <a:rPr lang="nl-NL" sz="3387">
                <a:solidFill>
                  <a:srgbClr val="0055B7"/>
                </a:solidFill>
                <a:latin typeface="D-DIN" pitchFamily="34"/>
                <a:ea typeface="Arial Unicode MS" pitchFamily="2"/>
                <a:cs typeface="Lucida Sans" pitchFamily="2"/>
              </a:rPr>
              <a:t>THE EU AI CONTINENT STRATEGY</a:t>
            </a:r>
          </a:p>
        </p:txBody>
      </p:sp>
      <p:sp>
        <p:nvSpPr>
          <p:cNvPr id="5" name="TextBox 4">
            <a:extLst>
              <a:ext uri="{FF2B5EF4-FFF2-40B4-BE49-F238E27FC236}">
                <a16:creationId xmlns:a16="http://schemas.microsoft.com/office/drawing/2014/main" id="{65A26921-CF07-E0B0-0987-DC3A03C258E9}"/>
              </a:ext>
            </a:extLst>
          </p:cNvPr>
          <p:cNvSpPr txBox="1"/>
          <p:nvPr/>
        </p:nvSpPr>
        <p:spPr>
          <a:xfrm>
            <a:off x="1088761" y="1632721"/>
            <a:ext cx="10583286" cy="6030918"/>
          </a:xfrm>
          <a:prstGeom prst="rect">
            <a:avLst/>
          </a:prstGeom>
          <a:noFill/>
          <a:ln>
            <a:noFill/>
          </a:ln>
        </p:spPr>
        <p:txBody>
          <a:bodyPr vert="horz" lIns="0" tIns="0" rIns="0" bIns="0" anchor="t" anchorCtr="0"/>
          <a:lstStyle/>
          <a:p>
            <a:pPr marL="457200"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EU ‘AI first’ policy</a:t>
            </a:r>
          </a:p>
          <a:p>
            <a:pPr marL="457200" lvl="2"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Massive investments of 200bn in AI (infrastructure)</a:t>
            </a:r>
          </a:p>
          <a:p>
            <a:pPr marL="457200" lvl="4"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Mainly data centres</a:t>
            </a:r>
          </a:p>
          <a:p>
            <a:pPr marL="457200" lvl="2"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More AI in public and private sector</a:t>
            </a:r>
          </a:p>
          <a:p>
            <a:pPr marL="457200" lvl="4"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AI uptake in public administration, including courts</a:t>
            </a:r>
          </a:p>
          <a:p>
            <a:pPr marL="457200" lvl="4"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Strategic sectors include military and AI</a:t>
            </a:r>
          </a:p>
          <a:p>
            <a:pPr marL="457200" lvl="2" indent="-457200" hangingPunct="0">
              <a:spcBef>
                <a:spcPts val="686"/>
              </a:spcBef>
              <a:buClr>
                <a:srgbClr val="000000"/>
              </a:buClr>
              <a:buSzPct val="35000"/>
              <a:buFont typeface="Wingdings" panose="05000000000000000000" pitchFamily="2" charset="2"/>
              <a:buChar char="§"/>
            </a:pPr>
            <a:r>
              <a:rPr lang="nl-NL" sz="2903" dirty="0">
                <a:solidFill>
                  <a:srgbClr val="000000"/>
                </a:solidFill>
                <a:latin typeface="D-DIN" pitchFamily="34"/>
                <a:ea typeface="Arial Unicode MS" pitchFamily="2"/>
                <a:cs typeface="Lucida Sans" pitchFamily="2"/>
              </a:rPr>
              <a:t>Deregulation of AI and other digital legislation ‘hindering’ AI uptake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FB1ACAF-DBAC-C21F-CDC4-AD3C47FE8DCA}"/>
              </a:ext>
            </a:extLst>
          </p:cNvPr>
          <p:cNvSpPr txBox="1"/>
          <p:nvPr/>
        </p:nvSpPr>
        <p:spPr>
          <a:xfrm>
            <a:off x="4005796" y="4637292"/>
            <a:ext cx="297466" cy="430991"/>
          </a:xfrm>
          <a:prstGeom prst="rect">
            <a:avLst/>
          </a:prstGeom>
          <a:noFill/>
          <a:ln>
            <a:noFill/>
          </a:ln>
        </p:spPr>
        <p:txBody>
          <a:bodyPr vert="horz" wrap="none" lIns="108877" tIns="54439" rIns="108877" bIns="54439" anchorCtr="0" compatLnSpc="0">
            <a:spAutoFit/>
          </a:bodyPr>
          <a:lstStyle/>
          <a:p>
            <a:pPr hangingPunct="0">
              <a:defRPr sz="1350"/>
            </a:pPr>
            <a:r>
              <a:rPr lang="nl-NL" sz="2177">
                <a:latin typeface="Liberation Sans" pitchFamily="18"/>
                <a:ea typeface="Arial Unicode MS" pitchFamily="2"/>
                <a:cs typeface="Lucida Sans" pitchFamily="2"/>
              </a:rPr>
              <a:t> </a:t>
            </a:r>
          </a:p>
        </p:txBody>
      </p:sp>
      <p:sp>
        <p:nvSpPr>
          <p:cNvPr id="3" name="TextBox 2">
            <a:extLst>
              <a:ext uri="{FF2B5EF4-FFF2-40B4-BE49-F238E27FC236}">
                <a16:creationId xmlns:a16="http://schemas.microsoft.com/office/drawing/2014/main" id="{B8C8D6F3-64B4-C441-FE6C-F78F09248A3D}"/>
              </a:ext>
            </a:extLst>
          </p:cNvPr>
          <p:cNvSpPr txBox="1"/>
          <p:nvPr/>
        </p:nvSpPr>
        <p:spPr>
          <a:xfrm>
            <a:off x="4353767" y="4506639"/>
            <a:ext cx="219945" cy="430991"/>
          </a:xfrm>
          <a:prstGeom prst="rect">
            <a:avLst/>
          </a:prstGeom>
          <a:noFill/>
          <a:ln>
            <a:noFill/>
          </a:ln>
        </p:spPr>
        <p:txBody>
          <a:bodyPr wrap="none" lIns="108877" tIns="54439" rIns="108877" bIns="54439" anchorCtr="0" compatLnSpc="0">
            <a:spAutoFit/>
          </a:bodyPr>
          <a:lstStyle/>
          <a:p>
            <a:pPr hangingPunct="0"/>
            <a:endParaRPr lang="nl-NL" sz="2177">
              <a:latin typeface="Liberation Sans" pitchFamily="18"/>
              <a:ea typeface="Arial Unicode MS" pitchFamily="2"/>
              <a:cs typeface="Lucida Sans" pitchFamily="2"/>
            </a:endParaRPr>
          </a:p>
        </p:txBody>
      </p:sp>
      <p:sp>
        <p:nvSpPr>
          <p:cNvPr id="4" name="TextBox 3">
            <a:extLst>
              <a:ext uri="{FF2B5EF4-FFF2-40B4-BE49-F238E27FC236}">
                <a16:creationId xmlns:a16="http://schemas.microsoft.com/office/drawing/2014/main" id="{E2EB37DA-3860-1CF6-C8FD-716BE5631076}"/>
              </a:ext>
            </a:extLst>
          </p:cNvPr>
          <p:cNvSpPr txBox="1"/>
          <p:nvPr/>
        </p:nvSpPr>
        <p:spPr>
          <a:xfrm>
            <a:off x="1088761" y="38760"/>
            <a:ext cx="9621684" cy="1169340"/>
          </a:xfrm>
          <a:prstGeom prst="rect">
            <a:avLst/>
          </a:prstGeom>
          <a:noFill/>
          <a:ln>
            <a:noFill/>
          </a:ln>
        </p:spPr>
        <p:txBody>
          <a:bodyPr vert="horz" lIns="0" tIns="0" rIns="0" bIns="0" anchor="b" anchorCtr="0"/>
          <a:lstStyle/>
          <a:p>
            <a:pPr hangingPunct="0">
              <a:spcAft>
                <a:spcPts val="3429"/>
              </a:spcAft>
              <a:defRPr sz="2800"/>
            </a:pPr>
            <a:r>
              <a:rPr lang="nl-NL" sz="3387">
                <a:solidFill>
                  <a:srgbClr val="0055B7"/>
                </a:solidFill>
                <a:latin typeface="D-DIN" pitchFamily="34"/>
                <a:ea typeface="Arial Unicode MS" pitchFamily="2"/>
                <a:cs typeface="Lucida Sans" pitchFamily="2"/>
              </a:rPr>
              <a:t>AI ACT STATE OF PLAY</a:t>
            </a:r>
          </a:p>
        </p:txBody>
      </p:sp>
      <p:sp>
        <p:nvSpPr>
          <p:cNvPr id="5" name="TextBox 4">
            <a:extLst>
              <a:ext uri="{FF2B5EF4-FFF2-40B4-BE49-F238E27FC236}">
                <a16:creationId xmlns:a16="http://schemas.microsoft.com/office/drawing/2014/main" id="{F0D624DA-9738-F924-1D0C-5B796E90EF97}"/>
              </a:ext>
            </a:extLst>
          </p:cNvPr>
          <p:cNvSpPr txBox="1"/>
          <p:nvPr/>
        </p:nvSpPr>
        <p:spPr>
          <a:xfrm>
            <a:off x="1088761" y="1632721"/>
            <a:ext cx="10013640" cy="5141175"/>
          </a:xfrm>
          <a:prstGeom prst="rect">
            <a:avLst/>
          </a:prstGeom>
          <a:noFill/>
          <a:ln>
            <a:noFill/>
          </a:ln>
        </p:spPr>
        <p:txBody>
          <a:bodyPr vert="horz" lIns="0" tIns="0" rIns="0" bIns="0" anchor="t" anchorCtr="0"/>
          <a:lstStyle/>
          <a:p>
            <a:pPr marL="457200" indent="-457200" hangingPunct="0">
              <a:spcBef>
                <a:spcPts val="686"/>
              </a:spcBef>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AI Act in implementation phase</a:t>
            </a:r>
          </a:p>
          <a:p>
            <a:pPr marL="457200"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EU implementation</a:t>
            </a:r>
          </a:p>
          <a:p>
            <a:pPr marL="457200" lvl="2"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‘Stop the clock’</a:t>
            </a:r>
          </a:p>
          <a:p>
            <a:pPr marL="457200" lvl="4"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Could delay high-risk AI systems and the accessibilty requirements</a:t>
            </a:r>
          </a:p>
          <a:p>
            <a:pPr marL="457200" lvl="2"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Digital Omnibus on the 19th of Novemeber 2025</a:t>
            </a:r>
          </a:p>
          <a:p>
            <a:pPr marL="457200" lvl="4"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E-privacy, AI Act, eIDAS, NIS2, The data acquis</a:t>
            </a:r>
          </a:p>
          <a:p>
            <a:pPr marL="457200" lvl="4"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GDPR also threatend</a:t>
            </a:r>
          </a:p>
          <a:p>
            <a:pPr hangingPunct="0">
              <a:spcBef>
                <a:spcPts val="686"/>
              </a:spcBef>
              <a:buClr>
                <a:srgbClr val="000000"/>
              </a:buClr>
              <a:buSzPct val="35000"/>
              <a:buFont typeface="StarSymbol"/>
              <a:buChar char=""/>
              <a:defRPr sz="2400" b="0" kern="1200">
                <a:solidFill>
                  <a:srgbClr val="000000"/>
                </a:solidFill>
                <a:latin typeface="D-DIN" pitchFamily="34"/>
                <a:ea typeface="Arial Unicode MS" pitchFamily="2"/>
                <a:cs typeface="Lucida Sans" pitchFamily="2"/>
              </a:defRPr>
            </a:pPr>
            <a:endParaRPr lang="nl-NL" sz="2903" dirty="0">
              <a:solidFill>
                <a:srgbClr val="000000"/>
              </a:solidFill>
              <a:latin typeface="D-DIN" pitchFamily="34"/>
              <a:ea typeface="Arial Unicode MS" pitchFamily="2"/>
              <a:cs typeface="Lucida Sans" pitchFamily="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C4DA6D7-4C4D-8833-2B05-1C9DD7F69FFA}"/>
              </a:ext>
            </a:extLst>
          </p:cNvPr>
          <p:cNvSpPr>
            <a:spLocks noGrp="1"/>
          </p:cNvSpPr>
          <p:nvPr>
            <p:ph type="title" idx="4294967295"/>
          </p:nvPr>
        </p:nvSpPr>
        <p:spPr>
          <a:xfrm>
            <a:off x="838200" y="-1325563"/>
            <a:ext cx="10515600" cy="1325563"/>
          </a:xfrm>
        </p:spPr>
        <p:txBody>
          <a:bodyPr vert="horz" lIns="91440" tIns="45720" rIns="91440" bIns="45720" rtlCol="0" anchor="b">
            <a:normAutofit/>
          </a:bodyPr>
          <a:lstStyle/>
          <a:p>
            <a:r>
              <a:rPr lang="en-GB" noProof="0" dirty="0"/>
              <a:t>Thanks to</a:t>
            </a:r>
          </a:p>
        </p:txBody>
      </p:sp>
      <p:sp>
        <p:nvSpPr>
          <p:cNvPr id="4" name="Content Placeholder 3">
            <a:extLst>
              <a:ext uri="{FF2B5EF4-FFF2-40B4-BE49-F238E27FC236}">
                <a16:creationId xmlns:a16="http://schemas.microsoft.com/office/drawing/2014/main" id="{DD5F0A33-6F24-CF2F-27ED-9A11C84A5F75}"/>
              </a:ext>
            </a:extLst>
          </p:cNvPr>
          <p:cNvSpPr>
            <a:spLocks noGrp="1"/>
          </p:cNvSpPr>
          <p:nvPr>
            <p:ph idx="12"/>
          </p:nvPr>
        </p:nvSpPr>
        <p:spPr/>
        <p:txBody>
          <a:bodyPr/>
          <a:lstStyle/>
          <a:p>
            <a:r>
              <a:rPr lang="en-GB" noProof="0" dirty="0"/>
              <a:t>Thanks to</a:t>
            </a:r>
          </a:p>
        </p:txBody>
      </p:sp>
      <p:pic>
        <p:nvPicPr>
          <p:cNvPr id="5" name="Imagen 5" descr="European AI &amp; Society Fund logo">
            <a:extLst>
              <a:ext uri="{FF2B5EF4-FFF2-40B4-BE49-F238E27FC236}">
                <a16:creationId xmlns:a16="http://schemas.microsoft.com/office/drawing/2014/main" id="{D70D2EA4-1B87-690F-A7CA-BFEFED7F0C42}"/>
              </a:ext>
            </a:extLst>
          </p:cNvPr>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4436604" y="859272"/>
            <a:ext cx="3878704" cy="1066496"/>
          </a:xfrm>
          <a:prstGeom prst="rect">
            <a:avLst/>
          </a:prstGeom>
          <a:noFill/>
          <a:ln>
            <a:noFill/>
          </a:ln>
        </p:spPr>
      </p:pic>
      <p:sp>
        <p:nvSpPr>
          <p:cNvPr id="2" name="Content Placeholder 1">
            <a:extLst>
              <a:ext uri="{FF2B5EF4-FFF2-40B4-BE49-F238E27FC236}">
                <a16:creationId xmlns:a16="http://schemas.microsoft.com/office/drawing/2014/main" id="{E02ADF07-CC1C-AB20-2742-AFB6C117F332}"/>
              </a:ext>
            </a:extLst>
          </p:cNvPr>
          <p:cNvSpPr>
            <a:spLocks noGrp="1"/>
          </p:cNvSpPr>
          <p:nvPr>
            <p:ph idx="1"/>
          </p:nvPr>
        </p:nvSpPr>
        <p:spPr/>
        <p:txBody>
          <a:bodyPr/>
          <a:lstStyle/>
          <a:p>
            <a:endParaRPr lang="en-GB" noProof="0" dirty="0">
              <a:latin typeface="Verdana" panose="020B0604030504040204" pitchFamily="34" charset="0"/>
              <a:ea typeface="Verdana" panose="020B0604030504040204" pitchFamily="34" charset="0"/>
            </a:endParaRPr>
          </a:p>
          <a:p>
            <a:pPr marL="0" indent="0">
              <a:buNone/>
            </a:pPr>
            <a:endParaRPr lang="en-GB" noProof="0" dirty="0">
              <a:latin typeface="Verdana" panose="020B0604030504040204" pitchFamily="34" charset="0"/>
              <a:ea typeface="Verdana" panose="020B0604030504040204" pitchFamily="34" charset="0"/>
            </a:endParaRPr>
          </a:p>
          <a:p>
            <a:pPr marL="0" indent="0">
              <a:buNone/>
            </a:pPr>
            <a:r>
              <a:rPr lang="en-GB" noProof="0" dirty="0">
                <a:latin typeface="Verdana" panose="020B0604030504040204" pitchFamily="34" charset="0"/>
                <a:ea typeface="Verdana" panose="020B0604030504040204" pitchFamily="34" charset="0"/>
              </a:rPr>
              <a:t>EDF's advocacy and capacity building efforts on Artificial Intelligence are only possible, thanks to the generous grants we have received from the </a:t>
            </a:r>
            <a:r>
              <a:rPr lang="en-GB" noProof="0" dirty="0">
                <a:latin typeface="Verdana" panose="020B0604030504040204" pitchFamily="34" charset="0"/>
                <a:ea typeface="Verdana" panose="020B0604030504040204" pitchFamily="34" charset="0"/>
                <a:hlinkClick r:id="rId4"/>
              </a:rPr>
              <a:t>European AI &amp; Society Fund.</a:t>
            </a:r>
            <a:endParaRPr lang="en-GB" noProof="0"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455082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79F4E46-661C-B53D-3733-EB7DEBB66AE5}"/>
              </a:ext>
            </a:extLst>
          </p:cNvPr>
          <p:cNvSpPr txBox="1"/>
          <p:nvPr/>
        </p:nvSpPr>
        <p:spPr>
          <a:xfrm>
            <a:off x="4005796" y="4637292"/>
            <a:ext cx="297466" cy="430991"/>
          </a:xfrm>
          <a:prstGeom prst="rect">
            <a:avLst/>
          </a:prstGeom>
          <a:noFill/>
          <a:ln>
            <a:noFill/>
          </a:ln>
        </p:spPr>
        <p:txBody>
          <a:bodyPr vert="horz" wrap="none" lIns="108877" tIns="54439" rIns="108877" bIns="54439" anchorCtr="0" compatLnSpc="0">
            <a:spAutoFit/>
          </a:bodyPr>
          <a:lstStyle/>
          <a:p>
            <a:pPr hangingPunct="0">
              <a:defRPr sz="1350"/>
            </a:pPr>
            <a:r>
              <a:rPr lang="nl-NL" sz="2177">
                <a:latin typeface="Liberation Sans" pitchFamily="18"/>
                <a:ea typeface="Arial Unicode MS" pitchFamily="2"/>
                <a:cs typeface="Lucida Sans" pitchFamily="2"/>
              </a:rPr>
              <a:t> </a:t>
            </a:r>
          </a:p>
        </p:txBody>
      </p:sp>
      <p:sp>
        <p:nvSpPr>
          <p:cNvPr id="3" name="TextBox 2">
            <a:extLst>
              <a:ext uri="{FF2B5EF4-FFF2-40B4-BE49-F238E27FC236}">
                <a16:creationId xmlns:a16="http://schemas.microsoft.com/office/drawing/2014/main" id="{F5226AE7-5D1E-13F7-7910-2D17619E5FBC}"/>
              </a:ext>
            </a:extLst>
          </p:cNvPr>
          <p:cNvSpPr txBox="1"/>
          <p:nvPr/>
        </p:nvSpPr>
        <p:spPr>
          <a:xfrm>
            <a:off x="4353767" y="4506639"/>
            <a:ext cx="219945" cy="430991"/>
          </a:xfrm>
          <a:prstGeom prst="rect">
            <a:avLst/>
          </a:prstGeom>
          <a:noFill/>
          <a:ln>
            <a:noFill/>
          </a:ln>
        </p:spPr>
        <p:txBody>
          <a:bodyPr wrap="none" lIns="108877" tIns="54439" rIns="108877" bIns="54439" anchorCtr="0" compatLnSpc="0">
            <a:spAutoFit/>
          </a:bodyPr>
          <a:lstStyle/>
          <a:p>
            <a:pPr hangingPunct="0"/>
            <a:endParaRPr lang="nl-NL" sz="2177">
              <a:latin typeface="Liberation Sans" pitchFamily="18"/>
              <a:ea typeface="Arial Unicode MS" pitchFamily="2"/>
              <a:cs typeface="Lucida Sans" pitchFamily="2"/>
            </a:endParaRPr>
          </a:p>
        </p:txBody>
      </p:sp>
      <p:sp>
        <p:nvSpPr>
          <p:cNvPr id="4" name="TextBox 3">
            <a:extLst>
              <a:ext uri="{FF2B5EF4-FFF2-40B4-BE49-F238E27FC236}">
                <a16:creationId xmlns:a16="http://schemas.microsoft.com/office/drawing/2014/main" id="{D4724246-903B-7A18-B1A8-3A83F9E77CFC}"/>
              </a:ext>
            </a:extLst>
          </p:cNvPr>
          <p:cNvSpPr txBox="1"/>
          <p:nvPr/>
        </p:nvSpPr>
        <p:spPr>
          <a:xfrm>
            <a:off x="1088761" y="38760"/>
            <a:ext cx="9621684" cy="1169340"/>
          </a:xfrm>
          <a:prstGeom prst="rect">
            <a:avLst/>
          </a:prstGeom>
          <a:noFill/>
          <a:ln>
            <a:noFill/>
          </a:ln>
        </p:spPr>
        <p:txBody>
          <a:bodyPr vert="horz" lIns="0" tIns="0" rIns="0" bIns="0" anchor="b" anchorCtr="0"/>
          <a:lstStyle/>
          <a:p>
            <a:pPr hangingPunct="0">
              <a:spcAft>
                <a:spcPts val="3429"/>
              </a:spcAft>
              <a:defRPr sz="2800"/>
            </a:pPr>
            <a:r>
              <a:rPr lang="nl-NL" sz="3387">
                <a:solidFill>
                  <a:srgbClr val="0055B7"/>
                </a:solidFill>
                <a:latin typeface="D-DIN" pitchFamily="34"/>
                <a:ea typeface="Arial Unicode MS" pitchFamily="2"/>
                <a:cs typeface="Lucida Sans" pitchFamily="2"/>
              </a:rPr>
              <a:t>AI ACT STATE OF PLAY</a:t>
            </a:r>
          </a:p>
        </p:txBody>
      </p:sp>
      <p:sp>
        <p:nvSpPr>
          <p:cNvPr id="5" name="TextBox 4">
            <a:extLst>
              <a:ext uri="{FF2B5EF4-FFF2-40B4-BE49-F238E27FC236}">
                <a16:creationId xmlns:a16="http://schemas.microsoft.com/office/drawing/2014/main" id="{CD37FA24-AB65-08AE-64BC-0AAB14A07611}"/>
              </a:ext>
            </a:extLst>
          </p:cNvPr>
          <p:cNvSpPr txBox="1"/>
          <p:nvPr/>
        </p:nvSpPr>
        <p:spPr>
          <a:xfrm>
            <a:off x="1088761" y="1632721"/>
            <a:ext cx="10013640" cy="2778978"/>
          </a:xfrm>
          <a:prstGeom prst="rect">
            <a:avLst/>
          </a:prstGeom>
          <a:noFill/>
          <a:ln>
            <a:noFill/>
          </a:ln>
        </p:spPr>
        <p:txBody>
          <a:bodyPr vert="horz" lIns="0" tIns="0" rIns="0" bIns="0" anchor="t" anchorCtr="0"/>
          <a:lstStyle/>
          <a:p>
            <a:pPr marL="457200" indent="-457200" hangingPunct="0">
              <a:spcBef>
                <a:spcPts val="686"/>
              </a:spcBef>
              <a:buClr>
                <a:srgbClr val="000000"/>
              </a:buClr>
              <a:buSzPct val="35000"/>
              <a:buFont typeface="Arial" panose="020B0604020202020204" pitchFamily="34" charset="0"/>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National implementation</a:t>
            </a:r>
          </a:p>
          <a:p>
            <a:pPr marL="457200" lvl="3" indent="-457200" hangingPunct="0">
              <a:spcBef>
                <a:spcPts val="686"/>
              </a:spcBef>
              <a:buClr>
                <a:srgbClr val="000000"/>
              </a:buClr>
              <a:buSzPct val="35000"/>
              <a:buFont typeface="Arial" panose="020B0604020202020204" pitchFamily="34" charset="0"/>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Delay in national legislation + national authorities</a:t>
            </a:r>
          </a:p>
          <a:p>
            <a:pPr marL="457200" indent="-457200" hangingPunct="0">
              <a:spcBef>
                <a:spcPts val="686"/>
              </a:spcBef>
              <a:buClr>
                <a:srgbClr val="000000"/>
              </a:buClr>
              <a:buSzPct val="35000"/>
              <a:buFont typeface="Arial" panose="020B0604020202020204" pitchFamily="34" charset="0"/>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Enforcement</a:t>
            </a:r>
          </a:p>
          <a:p>
            <a:pPr marL="457200" lvl="3" indent="-457200" hangingPunct="0">
              <a:spcBef>
                <a:spcPts val="686"/>
              </a:spcBef>
              <a:buClr>
                <a:srgbClr val="000000"/>
              </a:buClr>
              <a:buSzPct val="35000"/>
              <a:buFont typeface="Arial" panose="020B0604020202020204" pitchFamily="34" charset="0"/>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Commission very slow on enforcement, ie. Hungary</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0E812EE-D450-64C1-3CE8-EA30DCB466D0}"/>
              </a:ext>
            </a:extLst>
          </p:cNvPr>
          <p:cNvSpPr txBox="1"/>
          <p:nvPr/>
        </p:nvSpPr>
        <p:spPr>
          <a:xfrm>
            <a:off x="4005796" y="4637292"/>
            <a:ext cx="297466" cy="430991"/>
          </a:xfrm>
          <a:prstGeom prst="rect">
            <a:avLst/>
          </a:prstGeom>
          <a:noFill/>
          <a:ln>
            <a:noFill/>
          </a:ln>
        </p:spPr>
        <p:txBody>
          <a:bodyPr vert="horz" wrap="none" lIns="108877" tIns="54439" rIns="108877" bIns="54439" anchorCtr="0" compatLnSpc="0">
            <a:spAutoFit/>
          </a:bodyPr>
          <a:lstStyle/>
          <a:p>
            <a:pPr hangingPunct="0">
              <a:defRPr sz="1350"/>
            </a:pPr>
            <a:r>
              <a:rPr lang="nl-NL" sz="2177">
                <a:latin typeface="Liberation Sans" pitchFamily="18"/>
                <a:ea typeface="Arial Unicode MS" pitchFamily="2"/>
                <a:cs typeface="Lucida Sans" pitchFamily="2"/>
              </a:rPr>
              <a:t> </a:t>
            </a:r>
          </a:p>
        </p:txBody>
      </p:sp>
      <p:sp>
        <p:nvSpPr>
          <p:cNvPr id="3" name="TextBox 2">
            <a:extLst>
              <a:ext uri="{FF2B5EF4-FFF2-40B4-BE49-F238E27FC236}">
                <a16:creationId xmlns:a16="http://schemas.microsoft.com/office/drawing/2014/main" id="{980D2D9C-7508-CCF2-863B-40811B1E472B}"/>
              </a:ext>
            </a:extLst>
          </p:cNvPr>
          <p:cNvSpPr txBox="1"/>
          <p:nvPr/>
        </p:nvSpPr>
        <p:spPr>
          <a:xfrm>
            <a:off x="4353767" y="4506639"/>
            <a:ext cx="219945" cy="430991"/>
          </a:xfrm>
          <a:prstGeom prst="rect">
            <a:avLst/>
          </a:prstGeom>
          <a:noFill/>
          <a:ln>
            <a:noFill/>
          </a:ln>
        </p:spPr>
        <p:txBody>
          <a:bodyPr wrap="none" lIns="108877" tIns="54439" rIns="108877" bIns="54439" anchorCtr="0" compatLnSpc="0">
            <a:spAutoFit/>
          </a:bodyPr>
          <a:lstStyle/>
          <a:p>
            <a:pPr hangingPunct="0"/>
            <a:endParaRPr lang="nl-NL" sz="2177">
              <a:latin typeface="Liberation Sans" pitchFamily="18"/>
              <a:ea typeface="Arial Unicode MS" pitchFamily="2"/>
              <a:cs typeface="Lucida Sans" pitchFamily="2"/>
            </a:endParaRPr>
          </a:p>
        </p:txBody>
      </p:sp>
      <p:sp>
        <p:nvSpPr>
          <p:cNvPr id="4" name="TextBox 3">
            <a:extLst>
              <a:ext uri="{FF2B5EF4-FFF2-40B4-BE49-F238E27FC236}">
                <a16:creationId xmlns:a16="http://schemas.microsoft.com/office/drawing/2014/main" id="{BE68E783-5E22-2774-0A51-5D1864D32032}"/>
              </a:ext>
            </a:extLst>
          </p:cNvPr>
          <p:cNvSpPr txBox="1"/>
          <p:nvPr/>
        </p:nvSpPr>
        <p:spPr>
          <a:xfrm>
            <a:off x="1088761" y="38760"/>
            <a:ext cx="9621684" cy="1169340"/>
          </a:xfrm>
          <a:prstGeom prst="rect">
            <a:avLst/>
          </a:prstGeom>
          <a:noFill/>
          <a:ln>
            <a:noFill/>
          </a:ln>
        </p:spPr>
        <p:txBody>
          <a:bodyPr vert="horz" lIns="0" tIns="0" rIns="0" bIns="0" anchor="b" anchorCtr="0"/>
          <a:lstStyle/>
          <a:p>
            <a:pPr hangingPunct="0">
              <a:spcAft>
                <a:spcPts val="3429"/>
              </a:spcAft>
              <a:defRPr sz="2800"/>
            </a:pPr>
            <a:r>
              <a:rPr lang="nl-NL" sz="3387">
                <a:solidFill>
                  <a:srgbClr val="0055B7"/>
                </a:solidFill>
                <a:latin typeface="D-DIN" pitchFamily="34"/>
                <a:ea typeface="Arial Unicode MS" pitchFamily="2"/>
                <a:cs typeface="Lucida Sans" pitchFamily="2"/>
              </a:rPr>
              <a:t>NEXT STEPS</a:t>
            </a:r>
          </a:p>
        </p:txBody>
      </p:sp>
      <p:sp>
        <p:nvSpPr>
          <p:cNvPr id="5" name="TextBox 4">
            <a:extLst>
              <a:ext uri="{FF2B5EF4-FFF2-40B4-BE49-F238E27FC236}">
                <a16:creationId xmlns:a16="http://schemas.microsoft.com/office/drawing/2014/main" id="{2C50CEF7-24CB-A53D-66BD-685BB707E867}"/>
              </a:ext>
            </a:extLst>
          </p:cNvPr>
          <p:cNvSpPr txBox="1"/>
          <p:nvPr/>
        </p:nvSpPr>
        <p:spPr>
          <a:xfrm>
            <a:off x="1088761" y="1632721"/>
            <a:ext cx="10013640" cy="2778978"/>
          </a:xfrm>
          <a:prstGeom prst="rect">
            <a:avLst/>
          </a:prstGeom>
          <a:noFill/>
          <a:ln>
            <a:noFill/>
          </a:ln>
        </p:spPr>
        <p:txBody>
          <a:bodyPr vert="horz" lIns="0" tIns="0" rIns="0" bIns="0" anchor="t" anchorCtr="0"/>
          <a:lstStyle/>
          <a:p>
            <a:pPr marL="457200"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Keep the pressure on to:</a:t>
            </a:r>
          </a:p>
          <a:p>
            <a:pPr lvl="1"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advance national implementation and enforcement</a:t>
            </a:r>
          </a:p>
          <a:p>
            <a:pPr lvl="1"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Stop ‘stop the clock’</a:t>
            </a:r>
          </a:p>
          <a:p>
            <a:pPr lvl="1" indent="-457200" hangingPunct="0">
              <a:spcBef>
                <a:spcPts val="686"/>
              </a:spcBef>
              <a:buClr>
                <a:srgbClr val="000000"/>
              </a:buClr>
              <a:buSzPct val="35000"/>
              <a:buFont typeface="Wingdings" panose="05000000000000000000" pitchFamily="2" charset="2"/>
              <a:buChar char="§"/>
              <a:defRPr sz="2400" b="0" kern="1200">
                <a:solidFill>
                  <a:srgbClr val="000000"/>
                </a:solidFill>
                <a:latin typeface="D-DIN" pitchFamily="34"/>
                <a:ea typeface="Arial Unicode MS" pitchFamily="2"/>
                <a:cs typeface="Lucida Sans" pitchFamily="2"/>
              </a:defRPr>
            </a:pPr>
            <a:r>
              <a:rPr lang="nl-NL" sz="2903" dirty="0">
                <a:solidFill>
                  <a:srgbClr val="000000"/>
                </a:solidFill>
                <a:latin typeface="D-DIN" pitchFamily="34"/>
                <a:ea typeface="Arial Unicode MS" pitchFamily="2"/>
                <a:cs typeface="Lucida Sans" pitchFamily="2"/>
              </a:rPr>
              <a:t>Mitigate the consequences of the ‘digital omnibus’ and other omnibuses</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BF58E1C-FC50-F33D-94E2-4A036B4F1F3E}"/>
              </a:ext>
            </a:extLst>
          </p:cNvPr>
          <p:cNvSpPr txBox="1"/>
          <p:nvPr/>
        </p:nvSpPr>
        <p:spPr>
          <a:xfrm>
            <a:off x="3592362" y="2787253"/>
            <a:ext cx="3529633" cy="823535"/>
          </a:xfrm>
          <a:prstGeom prst="rect">
            <a:avLst/>
          </a:prstGeom>
          <a:noFill/>
          <a:ln>
            <a:noFill/>
          </a:ln>
        </p:spPr>
        <p:txBody>
          <a:bodyPr vert="horz" wrap="none" lIns="108877" tIns="54439" rIns="108877" bIns="54439" anchorCtr="0" compatLnSpc="0">
            <a:spAutoFit/>
          </a:bodyPr>
          <a:lstStyle/>
          <a:p>
            <a:pPr algn="ctr" hangingPunct="0">
              <a:defRPr sz="4000" b="1"/>
            </a:pPr>
            <a:r>
              <a:rPr lang="nl-NL" sz="4839" b="1">
                <a:latin typeface="Liberation Sans" pitchFamily="18"/>
                <a:ea typeface="Arial Unicode MS" pitchFamily="2"/>
                <a:cs typeface="Lucida Sans" pitchFamily="2"/>
              </a:rPr>
              <a:t>Thank you!</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E69553-28CC-A714-0D86-3F1AE4C7C2CD}"/>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F9E3451-F7B5-EB4C-CA64-E3F98B371B4F}"/>
              </a:ext>
            </a:extLst>
          </p:cNvPr>
          <p:cNvSpPr>
            <a:spLocks noGrp="1"/>
          </p:cNvSpPr>
          <p:nvPr>
            <p:ph type="title" idx="4294967295"/>
          </p:nvPr>
        </p:nvSpPr>
        <p:spPr>
          <a:xfrm>
            <a:off x="2540932" y="3620135"/>
            <a:ext cx="8513762"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40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La Quadrature du Net</a:t>
            </a:r>
          </a:p>
        </p:txBody>
      </p:sp>
      <p:sp>
        <p:nvSpPr>
          <p:cNvPr id="2" name="Content Placeholder 1" descr="&#10;">
            <a:extLst>
              <a:ext uri="{FF2B5EF4-FFF2-40B4-BE49-F238E27FC236}">
                <a16:creationId xmlns:a16="http://schemas.microsoft.com/office/drawing/2014/main" id="{F57C6D2B-8DCA-5D7F-CC63-A23A78654B5A}"/>
              </a:ext>
            </a:extLst>
          </p:cNvPr>
          <p:cNvSpPr>
            <a:spLocks noGrp="1"/>
          </p:cNvSpPr>
          <p:nvPr>
            <p:ph idx="1"/>
          </p:nvPr>
        </p:nvSpPr>
        <p:spPr>
          <a:xfrm>
            <a:off x="2838112" y="4719034"/>
            <a:ext cx="6305888" cy="663122"/>
          </a:xfrm>
        </p:spPr>
        <p:txBody>
          <a:bodyPr/>
          <a:lstStyle/>
          <a:p>
            <a:pPr marL="0" indent="0">
              <a:buNone/>
            </a:pPr>
            <a:r>
              <a:rPr lang="en-GB" sz="3200" noProof="0" dirty="0"/>
              <a:t>Alex</a:t>
            </a:r>
          </a:p>
          <a:p>
            <a:pPr marL="0" indent="0">
              <a:buNone/>
            </a:pPr>
            <a:r>
              <a:rPr lang="en-GB" sz="3200" noProof="0" dirty="0"/>
              <a:t>Researcher</a:t>
            </a:r>
          </a:p>
        </p:txBody>
      </p:sp>
    </p:spTree>
    <p:extLst>
      <p:ext uri="{BB962C8B-B14F-4D97-AF65-F5344CB8AC3E}">
        <p14:creationId xmlns:p14="http://schemas.microsoft.com/office/powerpoint/2010/main" val="14164198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A21215-57C2-4CEE-A10E-0BC75C662378}"/>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FF74153-FCB7-0153-5033-A425D7C9755B}"/>
              </a:ext>
            </a:extLst>
          </p:cNvPr>
          <p:cNvSpPr>
            <a:spLocks noGrp="1"/>
          </p:cNvSpPr>
          <p:nvPr>
            <p:ph type="title" idx="4294967295"/>
          </p:nvPr>
        </p:nvSpPr>
        <p:spPr>
          <a:xfrm>
            <a:off x="2190750" y="2632075"/>
            <a:ext cx="7810500" cy="11049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50000"/>
              </a:lnSpc>
              <a:spcBef>
                <a:spcPts val="1000"/>
              </a:spcBef>
              <a:spcAft>
                <a:spcPts val="0"/>
              </a:spcAft>
              <a:buClr>
                <a:srgbClr val="0B5F8E"/>
              </a:buClr>
              <a:buSzTx/>
              <a:buFont typeface="Arial" panose="020B0604020202020204" pitchFamily="34" charset="0"/>
              <a:buNone/>
              <a:tabLst/>
              <a:defRPr/>
            </a:pPr>
            <a:r>
              <a:rPr kumimoji="0" lang="en-GB" sz="50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Coffee Break (10 min)</a:t>
            </a:r>
          </a:p>
        </p:txBody>
      </p:sp>
      <p:sp>
        <p:nvSpPr>
          <p:cNvPr id="2" name="Content Placeholder 1">
            <a:extLst>
              <a:ext uri="{FF2B5EF4-FFF2-40B4-BE49-F238E27FC236}">
                <a16:creationId xmlns:a16="http://schemas.microsoft.com/office/drawing/2014/main" id="{C3CB13D2-B1F8-67A1-12ED-CB70DD62FB9A}"/>
              </a:ext>
            </a:extLst>
          </p:cNvPr>
          <p:cNvSpPr>
            <a:spLocks noGrp="1"/>
          </p:cNvSpPr>
          <p:nvPr>
            <p:ph idx="1"/>
          </p:nvPr>
        </p:nvSpPr>
        <p:spPr>
          <a:xfrm>
            <a:off x="961393" y="4069728"/>
            <a:ext cx="10269214" cy="749827"/>
          </a:xfrm>
        </p:spPr>
        <p:txBody>
          <a:bodyPr/>
          <a:lstStyle/>
          <a:p>
            <a:r>
              <a:rPr lang="en-GB" noProof="0" dirty="0"/>
              <a:t>15.00 – 15.10h</a:t>
            </a:r>
          </a:p>
        </p:txBody>
      </p:sp>
    </p:spTree>
    <p:extLst>
      <p:ext uri="{BB962C8B-B14F-4D97-AF65-F5344CB8AC3E}">
        <p14:creationId xmlns:p14="http://schemas.microsoft.com/office/powerpoint/2010/main" val="42189570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D17F1638-91CF-048C-E60A-14D2D5C817E5}"/>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Thematic discussion with EDF member</a:t>
            </a:r>
          </a:p>
        </p:txBody>
      </p:sp>
      <p:graphicFrame>
        <p:nvGraphicFramePr>
          <p:cNvPr id="6" name="Content Placeholder 5" descr="A rectangle with 3 portraits of the two EDF members and the moderator for the thematic exchange with EDF members. ">
            <a:extLst>
              <a:ext uri="{FF2B5EF4-FFF2-40B4-BE49-F238E27FC236}">
                <a16:creationId xmlns:a16="http://schemas.microsoft.com/office/drawing/2014/main" id="{0969AB97-C2C5-A0A7-389A-6C83BAD4534B}"/>
              </a:ext>
            </a:extLst>
          </p:cNvPr>
          <p:cNvGraphicFramePr>
            <a:graphicFrameLocks noGrp="1"/>
          </p:cNvGraphicFramePr>
          <p:nvPr>
            <p:ph idx="1"/>
            <p:extLst>
              <p:ext uri="{D42A27DB-BD31-4B8C-83A1-F6EECF244321}">
                <p14:modId xmlns:p14="http://schemas.microsoft.com/office/powerpoint/2010/main" val="1646080183"/>
              </p:ext>
            </p:extLst>
          </p:nvPr>
        </p:nvGraphicFramePr>
        <p:xfrm>
          <a:off x="338138" y="1898650"/>
          <a:ext cx="11515725" cy="41005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Content Placeholder 2">
            <a:extLst>
              <a:ext uri="{FF2B5EF4-FFF2-40B4-BE49-F238E27FC236}">
                <a16:creationId xmlns:a16="http://schemas.microsoft.com/office/drawing/2014/main" id="{4C164AA0-2D11-4A71-21AB-BA5B872EE8DD}"/>
              </a:ext>
              <a:ext uri="{C183D7F6-B498-43B3-948B-1728B52AA6E4}">
                <adec:decorative xmlns:adec="http://schemas.microsoft.com/office/drawing/2017/decorative" val="1"/>
              </a:ext>
            </a:extLst>
          </p:cNvPr>
          <p:cNvSpPr>
            <a:spLocks noGrp="1"/>
          </p:cNvSpPr>
          <p:nvPr>
            <p:ph idx="11"/>
          </p:nvPr>
        </p:nvSpPr>
        <p:spPr/>
        <p:txBody>
          <a:bodyPr/>
          <a:lstStyle/>
          <a:p>
            <a:endParaRPr lang="en-GB" noProof="0" dirty="0"/>
          </a:p>
        </p:txBody>
      </p:sp>
    </p:spTree>
    <p:extLst>
      <p:ext uri="{BB962C8B-B14F-4D97-AF65-F5344CB8AC3E}">
        <p14:creationId xmlns:p14="http://schemas.microsoft.com/office/powerpoint/2010/main" val="9866406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F426D7-363B-995D-B437-F06ADC285DD0}"/>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CC3667A-3685-6D73-7529-A8E96E6EC2EA}"/>
              </a:ext>
            </a:extLst>
          </p:cNvPr>
          <p:cNvSpPr>
            <a:spLocks noGrp="1"/>
          </p:cNvSpPr>
          <p:nvPr>
            <p:ph type="title" idx="4294967295"/>
          </p:nvPr>
        </p:nvSpPr>
        <p:spPr>
          <a:xfrm>
            <a:off x="1666875" y="2325688"/>
            <a:ext cx="7705725" cy="3563937"/>
          </a:xfrm>
          <a:prstGeom prst="rect">
            <a:avLst/>
          </a:prstGeom>
          <a:noFill/>
          <a:ln>
            <a:noFill/>
            <a:prstDash/>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6600" b="1" i="0" u="none" strike="noStrike" kern="1200" cap="none" spc="0" normalizeH="0" baseline="0" noProof="0" dirty="0">
                <a:ln>
                  <a:noFill/>
                </a:ln>
                <a:solidFill>
                  <a:schemeClr val="bg1"/>
                </a:solidFill>
                <a:effectLst/>
                <a:uLnTx/>
                <a:uFillTx/>
                <a:latin typeface="+mn-lt"/>
                <a:ea typeface="+mn-ea"/>
                <a:cs typeface="+mn-cs"/>
              </a:rPr>
              <a:t>Q &amp; A</a:t>
            </a:r>
          </a:p>
        </p:txBody>
      </p:sp>
    </p:spTree>
    <p:extLst>
      <p:ext uri="{BB962C8B-B14F-4D97-AF65-F5344CB8AC3E}">
        <p14:creationId xmlns:p14="http://schemas.microsoft.com/office/powerpoint/2010/main" val="13321315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231A2F-24D3-6C8A-C87C-6F497296B5C2}"/>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978C6B8-0BCE-F64A-A31F-C0BFCA0F7F3C}"/>
              </a:ext>
            </a:extLst>
          </p:cNvPr>
          <p:cNvSpPr>
            <a:spLocks noGrp="1"/>
          </p:cNvSpPr>
          <p:nvPr>
            <p:ph type="title" idx="4294967295"/>
          </p:nvPr>
        </p:nvSpPr>
        <p:spPr>
          <a:xfrm>
            <a:off x="2540932" y="3811879"/>
            <a:ext cx="8513762"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40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CERMI</a:t>
            </a:r>
          </a:p>
        </p:txBody>
      </p:sp>
      <p:sp>
        <p:nvSpPr>
          <p:cNvPr id="2" name="Content Placeholder 1" descr="&#10;">
            <a:extLst>
              <a:ext uri="{FF2B5EF4-FFF2-40B4-BE49-F238E27FC236}">
                <a16:creationId xmlns:a16="http://schemas.microsoft.com/office/drawing/2014/main" id="{C43311F0-5AA2-7B65-A9EA-0B882026CAE1}"/>
              </a:ext>
            </a:extLst>
          </p:cNvPr>
          <p:cNvSpPr>
            <a:spLocks noGrp="1"/>
          </p:cNvSpPr>
          <p:nvPr>
            <p:ph idx="1"/>
          </p:nvPr>
        </p:nvSpPr>
        <p:spPr>
          <a:xfrm>
            <a:off x="2540932" y="4707604"/>
            <a:ext cx="6305888" cy="663122"/>
          </a:xfrm>
        </p:spPr>
        <p:txBody>
          <a:bodyPr/>
          <a:lstStyle/>
          <a:p>
            <a:pPr marL="0" indent="0">
              <a:buNone/>
            </a:pPr>
            <a:r>
              <a:rPr lang="en-GB" noProof="0" dirty="0"/>
              <a:t>Pilar Villarino</a:t>
            </a:r>
            <a:r>
              <a:rPr lang="en-GB" sz="3200" noProof="0" dirty="0"/>
              <a:t>, </a:t>
            </a:r>
          </a:p>
          <a:p>
            <a:pPr marL="0" indent="0">
              <a:buNone/>
            </a:pPr>
            <a:r>
              <a:rPr lang="en-GB" noProof="0" dirty="0"/>
              <a:t>Executive Director</a:t>
            </a:r>
            <a:endParaRPr lang="en-GB" sz="3200" noProof="0" dirty="0"/>
          </a:p>
        </p:txBody>
      </p:sp>
      <p:sp>
        <p:nvSpPr>
          <p:cNvPr id="3" name="Rectangle 2" descr="Pilar Villarino, executive director of CERMI, is pictured facing the camera. Pilar is wearing glasses, a green blazer, and a patterned shirt. Pilar has short brown hair">
            <a:extLst>
              <a:ext uri="{FF2B5EF4-FFF2-40B4-BE49-F238E27FC236}">
                <a16:creationId xmlns:a16="http://schemas.microsoft.com/office/drawing/2014/main" id="{495466DD-4CB8-742E-5F4B-70BE6422617C}"/>
              </a:ext>
              <a:ext uri="{C183D7F6-B498-43B3-948B-1728B52AA6E4}">
                <adec:decorative xmlns:adec="http://schemas.microsoft.com/office/drawing/2017/decorative" val="0"/>
              </a:ext>
            </a:extLst>
          </p:cNvPr>
          <p:cNvSpPr/>
          <p:nvPr/>
        </p:nvSpPr>
        <p:spPr>
          <a:xfrm>
            <a:off x="2616008" y="1769969"/>
            <a:ext cx="2448944" cy="180976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0">
            <a:scrgbClr r="0" g="0" b="0"/>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dirty="0"/>
          </a:p>
        </p:txBody>
      </p:sp>
    </p:spTree>
    <p:extLst>
      <p:ext uri="{BB962C8B-B14F-4D97-AF65-F5344CB8AC3E}">
        <p14:creationId xmlns:p14="http://schemas.microsoft.com/office/powerpoint/2010/main" val="36078593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E2274B-249E-7C69-AA89-F7E6802E3DD9}"/>
            </a:ext>
          </a:extLst>
        </p:cNvPr>
        <p:cNvGrpSpPr/>
        <p:nvPr/>
      </p:nvGrpSpPr>
      <p:grpSpPr>
        <a:xfrm>
          <a:off x="0" y="0"/>
          <a:ext cx="0" cy="0"/>
          <a:chOff x="0" y="0"/>
          <a:chExt cx="0" cy="0"/>
        </a:xfrm>
      </p:grpSpPr>
      <p:pic>
        <p:nvPicPr>
          <p:cNvPr id="3" name="Imagen 2">
            <a:extLst>
              <a:ext uri="{FF2B5EF4-FFF2-40B4-BE49-F238E27FC236}">
                <a16:creationId xmlns:a16="http://schemas.microsoft.com/office/drawing/2014/main" id="{E61861CC-330D-BF44-9A2D-1C9AE8106866}"/>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5127812" y="1631576"/>
            <a:ext cx="4572000" cy="5226424"/>
          </a:xfrm>
          <a:prstGeom prst="rect">
            <a:avLst/>
          </a:prstGeom>
        </p:spPr>
      </p:pic>
      <p:pic>
        <p:nvPicPr>
          <p:cNvPr id="4" name="Imagen 3" descr="Logotipo del CERMI">
            <a:extLst>
              <a:ext uri="{FF2B5EF4-FFF2-40B4-BE49-F238E27FC236}">
                <a16:creationId xmlns:a16="http://schemas.microsoft.com/office/drawing/2014/main" id="{274137AB-664D-0055-C263-110941BC4D1C}"/>
              </a:ext>
            </a:extLst>
          </p:cNvPr>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1787525" y="410602"/>
            <a:ext cx="2836145" cy="1902292"/>
          </a:xfrm>
          <a:prstGeom prst="rect">
            <a:avLst/>
          </a:prstGeom>
          <a:solidFill>
            <a:schemeClr val="bg1">
              <a:alpha val="0"/>
            </a:schemeClr>
          </a:solidFill>
          <a:ln>
            <a:noFill/>
          </a:ln>
        </p:spPr>
      </p:pic>
      <p:sp>
        <p:nvSpPr>
          <p:cNvPr id="2" name="CuadroTexto 1">
            <a:extLst>
              <a:ext uri="{FF2B5EF4-FFF2-40B4-BE49-F238E27FC236}">
                <a16:creationId xmlns:a16="http://schemas.microsoft.com/office/drawing/2014/main" id="{79E1DD58-8322-69FF-091D-942FAA9CFBD9}"/>
              </a:ext>
            </a:extLst>
          </p:cNvPr>
          <p:cNvSpPr txBox="1"/>
          <p:nvPr/>
        </p:nvSpPr>
        <p:spPr>
          <a:xfrm>
            <a:off x="5127812" y="677470"/>
            <a:ext cx="4572000" cy="1384995"/>
          </a:xfrm>
          <a:prstGeom prst="rect">
            <a:avLst/>
          </a:prstGeom>
          <a:solidFill>
            <a:schemeClr val="bg1"/>
          </a:solidFill>
        </p:spPr>
        <p:txBody>
          <a:bodyPr wrap="square" rtlCol="0">
            <a:spAutoFit/>
          </a:bodyPr>
          <a:lstStyle/>
          <a:p>
            <a:pPr algn="ctr"/>
            <a:r>
              <a:rPr lang="es-ES" sz="2800" b="1" dirty="0">
                <a:solidFill>
                  <a:schemeClr val="accent1">
                    <a:lumMod val="75000"/>
                  </a:schemeClr>
                </a:solidFill>
                <a:latin typeface="Aptos" panose="020B0004020202020204" pitchFamily="34" charset="0"/>
              </a:rPr>
              <a:t>CERMI Artificial Intelligence Governance Strategy</a:t>
            </a:r>
          </a:p>
        </p:txBody>
      </p:sp>
    </p:spTree>
    <p:extLst>
      <p:ext uri="{BB962C8B-B14F-4D97-AF65-F5344CB8AC3E}">
        <p14:creationId xmlns:p14="http://schemas.microsoft.com/office/powerpoint/2010/main" val="227391907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25ADE3-9C24-1E02-35F2-592B84504A6C}"/>
            </a:ext>
          </a:extLst>
        </p:cNvPr>
        <p:cNvGrpSpPr/>
        <p:nvPr/>
      </p:nvGrpSpPr>
      <p:grpSpPr>
        <a:xfrm>
          <a:off x="0" y="0"/>
          <a:ext cx="0" cy="0"/>
          <a:chOff x="0" y="0"/>
          <a:chExt cx="0" cy="0"/>
        </a:xfrm>
      </p:grpSpPr>
      <p:grpSp>
        <p:nvGrpSpPr>
          <p:cNvPr id="4" name="Group 3">
            <a:extLst>
              <a:ext uri="{FF2B5EF4-FFF2-40B4-BE49-F238E27FC236}">
                <a16:creationId xmlns:a16="http://schemas.microsoft.com/office/drawing/2014/main" id="{258CE59B-D7F1-5EFB-92E8-132AD9EECBCE}"/>
              </a:ext>
            </a:extLst>
          </p:cNvPr>
          <p:cNvGrpSpPr/>
          <p:nvPr/>
        </p:nvGrpSpPr>
        <p:grpSpPr>
          <a:xfrm>
            <a:off x="1604683" y="1394044"/>
            <a:ext cx="4507797" cy="4332534"/>
            <a:chOff x="476230" y="1025823"/>
            <a:chExt cx="4306749" cy="3995486"/>
          </a:xfrm>
          <a:solidFill>
            <a:srgbClr val="275EA1"/>
          </a:solidFill>
        </p:grpSpPr>
        <p:sp>
          <p:nvSpPr>
            <p:cNvPr id="2" name="Rounded Rectangle 1">
              <a:extLst>
                <a:ext uri="{FF2B5EF4-FFF2-40B4-BE49-F238E27FC236}">
                  <a16:creationId xmlns:a16="http://schemas.microsoft.com/office/drawing/2014/main" id="{C2EA3199-8422-4BBC-9739-78113126BA12}"/>
                </a:ext>
              </a:extLst>
            </p:cNvPr>
            <p:cNvSpPr/>
            <p:nvPr/>
          </p:nvSpPr>
          <p:spPr>
            <a:xfrm>
              <a:off x="496904" y="1025823"/>
              <a:ext cx="4286075" cy="3993653"/>
            </a:xfrm>
            <a:custGeom>
              <a:avLst/>
              <a:gdLst/>
              <a:ahLst/>
              <a:cxnLst/>
              <a:rect l="0" t="0" r="0" b="0"/>
              <a:pathLst>
                <a:path w="4286075" h="3993653">
                  <a:moveTo>
                    <a:pt x="3635794" y="790531"/>
                  </a:moveTo>
                  <a:cubicBezTo>
                    <a:pt x="4006130" y="719950"/>
                    <a:pt x="4286075" y="390976"/>
                    <a:pt x="4286075" y="0"/>
                  </a:cubicBezTo>
                  <a:lnTo>
                    <a:pt x="2656865" y="0"/>
                  </a:lnTo>
                  <a:cubicBezTo>
                    <a:pt x="2656865" y="0"/>
                    <a:pt x="2238481" y="0"/>
                    <a:pt x="2009359" y="0"/>
                  </a:cubicBezTo>
                  <a:cubicBezTo>
                    <a:pt x="899534" y="0"/>
                    <a:pt x="0" y="896906"/>
                    <a:pt x="0" y="2003294"/>
                  </a:cubicBezTo>
                  <a:cubicBezTo>
                    <a:pt x="0" y="3032275"/>
                    <a:pt x="778201" y="3880060"/>
                    <a:pt x="1779892" y="3993653"/>
                  </a:cubicBezTo>
                  <a:cubicBezTo>
                    <a:pt x="1003764" y="3882248"/>
                    <a:pt x="407244" y="3214478"/>
                    <a:pt x="407244" y="2407351"/>
                  </a:cubicBezTo>
                  <a:cubicBezTo>
                    <a:pt x="407244" y="1522241"/>
                    <a:pt x="1124449" y="802072"/>
                    <a:pt x="2009359" y="802072"/>
                  </a:cubicBezTo>
                  <a:lnTo>
                    <a:pt x="3509068" y="802072"/>
                  </a:lnTo>
                  <a:cubicBezTo>
                    <a:pt x="3532862" y="801614"/>
                    <a:pt x="3590911" y="800779"/>
                    <a:pt x="3635794" y="790531"/>
                  </a:cubicBezTo>
                  <a:close/>
                </a:path>
              </a:pathLst>
            </a:custGeom>
            <a:grpFill/>
            <a:ln>
              <a:noFill/>
            </a:ln>
          </p:spPr>
          <p:txBody>
            <a:bodyPr rtlCol="0" anchor="ctr"/>
            <a:lstStyle/>
            <a:p>
              <a:pPr algn="ctr"/>
              <a:endParaRPr/>
            </a:p>
          </p:txBody>
        </p:sp>
        <p:sp>
          <p:nvSpPr>
            <p:cNvPr id="3" name="Rounded Rectangle 2">
              <a:extLst>
                <a:ext uri="{FF2B5EF4-FFF2-40B4-BE49-F238E27FC236}">
                  <a16:creationId xmlns:a16="http://schemas.microsoft.com/office/drawing/2014/main" id="{6348A211-9C3A-1ADA-371E-E463381E0118}"/>
                </a:ext>
              </a:extLst>
            </p:cNvPr>
            <p:cNvSpPr/>
            <p:nvPr/>
          </p:nvSpPr>
          <p:spPr>
            <a:xfrm>
              <a:off x="476230" y="1027656"/>
              <a:ext cx="4286075" cy="3993653"/>
            </a:xfrm>
            <a:custGeom>
              <a:avLst/>
              <a:gdLst/>
              <a:ahLst/>
              <a:cxnLst/>
              <a:rect l="0" t="0" r="0" b="0"/>
              <a:pathLst>
                <a:path w="4286075" h="3993653">
                  <a:moveTo>
                    <a:pt x="3635794" y="790531"/>
                  </a:moveTo>
                  <a:cubicBezTo>
                    <a:pt x="4006130" y="719950"/>
                    <a:pt x="4286075" y="390976"/>
                    <a:pt x="4286075" y="0"/>
                  </a:cubicBezTo>
                  <a:lnTo>
                    <a:pt x="2656865" y="0"/>
                  </a:lnTo>
                  <a:cubicBezTo>
                    <a:pt x="2656865" y="0"/>
                    <a:pt x="2238481" y="0"/>
                    <a:pt x="2009359" y="0"/>
                  </a:cubicBezTo>
                  <a:cubicBezTo>
                    <a:pt x="899534" y="0"/>
                    <a:pt x="0" y="896906"/>
                    <a:pt x="0" y="2003294"/>
                  </a:cubicBezTo>
                  <a:cubicBezTo>
                    <a:pt x="0" y="3032275"/>
                    <a:pt x="778201" y="3880060"/>
                    <a:pt x="1779892" y="3993653"/>
                  </a:cubicBezTo>
                  <a:cubicBezTo>
                    <a:pt x="1003764" y="3882248"/>
                    <a:pt x="407244" y="3214478"/>
                    <a:pt x="407244" y="2407351"/>
                  </a:cubicBezTo>
                  <a:cubicBezTo>
                    <a:pt x="407244" y="1522241"/>
                    <a:pt x="1124449" y="802072"/>
                    <a:pt x="2009359" y="802072"/>
                  </a:cubicBezTo>
                  <a:lnTo>
                    <a:pt x="3509068" y="802072"/>
                  </a:lnTo>
                  <a:cubicBezTo>
                    <a:pt x="3532862" y="801614"/>
                    <a:pt x="3590911" y="800779"/>
                    <a:pt x="3635794" y="790531"/>
                  </a:cubicBezTo>
                  <a:close/>
                </a:path>
              </a:pathLst>
            </a:custGeom>
            <a:grpFill/>
            <a:ln w="12531">
              <a:solidFill>
                <a:srgbClr val="FFFFFF"/>
              </a:solidFill>
            </a:ln>
          </p:spPr>
          <p:txBody>
            <a:bodyPr rtlCol="0" anchor="ctr"/>
            <a:lstStyle/>
            <a:p>
              <a:pPr algn="ctr"/>
              <a:endParaRPr/>
            </a:p>
          </p:txBody>
        </p:sp>
      </p:grpSp>
      <p:grpSp>
        <p:nvGrpSpPr>
          <p:cNvPr id="7" name="Group 6">
            <a:extLst>
              <a:ext uri="{FF2B5EF4-FFF2-40B4-BE49-F238E27FC236}">
                <a16:creationId xmlns:a16="http://schemas.microsoft.com/office/drawing/2014/main" id="{6F9B628D-3D51-4DA5-C9F9-5EED861C4C7E}"/>
              </a:ext>
            </a:extLst>
          </p:cNvPr>
          <p:cNvGrpSpPr/>
          <p:nvPr/>
        </p:nvGrpSpPr>
        <p:grpSpPr>
          <a:xfrm>
            <a:off x="2039445" y="2255974"/>
            <a:ext cx="3751583" cy="3479274"/>
            <a:chOff x="877265" y="1829728"/>
            <a:chExt cx="3584262" cy="3208605"/>
          </a:xfrm>
          <a:solidFill>
            <a:schemeClr val="tx2">
              <a:lumMod val="60000"/>
              <a:lumOff val="40000"/>
            </a:schemeClr>
          </a:solidFill>
        </p:grpSpPr>
        <p:sp>
          <p:nvSpPr>
            <p:cNvPr id="5" name="Rounded Rectangle 4">
              <a:extLst>
                <a:ext uri="{FF2B5EF4-FFF2-40B4-BE49-F238E27FC236}">
                  <a16:creationId xmlns:a16="http://schemas.microsoft.com/office/drawing/2014/main" id="{6444FB26-8BAA-9F19-7EED-17C72FFA7F70}"/>
                </a:ext>
              </a:extLst>
            </p:cNvPr>
            <p:cNvSpPr/>
            <p:nvPr/>
          </p:nvSpPr>
          <p:spPr>
            <a:xfrm>
              <a:off x="877265" y="1829728"/>
              <a:ext cx="3584262" cy="3208605"/>
            </a:xfrm>
            <a:custGeom>
              <a:avLst/>
              <a:gdLst/>
              <a:ahLst/>
              <a:cxnLst/>
              <a:rect l="0" t="0" r="0" b="0"/>
              <a:pathLst>
                <a:path w="3584262" h="3208605">
                  <a:moveTo>
                    <a:pt x="3044627" y="765128"/>
                  </a:moveTo>
                  <a:cubicBezTo>
                    <a:pt x="3361094" y="657202"/>
                    <a:pt x="3584262" y="350790"/>
                    <a:pt x="3584262" y="0"/>
                  </a:cubicBezTo>
                  <a:lnTo>
                    <a:pt x="1612603" y="0"/>
                  </a:lnTo>
                  <a:cubicBezTo>
                    <a:pt x="722507" y="0"/>
                    <a:pt x="0" y="724685"/>
                    <a:pt x="0" y="1608322"/>
                  </a:cubicBezTo>
                  <a:cubicBezTo>
                    <a:pt x="0" y="2491960"/>
                    <a:pt x="722507" y="3208290"/>
                    <a:pt x="1612603" y="3208290"/>
                  </a:cubicBezTo>
                  <a:cubicBezTo>
                    <a:pt x="1625837" y="3208290"/>
                    <a:pt x="1636940" y="3208605"/>
                    <a:pt x="1650097" y="3208290"/>
                  </a:cubicBezTo>
                  <a:cubicBezTo>
                    <a:pt x="998377" y="3190274"/>
                    <a:pt x="476230" y="2660706"/>
                    <a:pt x="476230" y="2009359"/>
                  </a:cubicBezTo>
                  <a:cubicBezTo>
                    <a:pt x="476230" y="1346630"/>
                    <a:pt x="1018899" y="808338"/>
                    <a:pt x="1686471" y="808338"/>
                  </a:cubicBezTo>
                  <a:lnTo>
                    <a:pt x="2698756" y="808338"/>
                  </a:lnTo>
                  <a:cubicBezTo>
                    <a:pt x="2698756" y="808338"/>
                    <a:pt x="2930432" y="808338"/>
                    <a:pt x="3044627" y="765128"/>
                  </a:cubicBezTo>
                  <a:close/>
                </a:path>
              </a:pathLst>
            </a:custGeom>
            <a:grpFill/>
            <a:ln>
              <a:noFill/>
            </a:ln>
          </p:spPr>
          <p:txBody>
            <a:bodyPr rtlCol="0" anchor="ctr"/>
            <a:lstStyle/>
            <a:p>
              <a:pPr algn="ctr"/>
              <a:endParaRPr/>
            </a:p>
          </p:txBody>
        </p:sp>
        <p:sp>
          <p:nvSpPr>
            <p:cNvPr id="6" name="Rounded Rectangle 5">
              <a:extLst>
                <a:ext uri="{FF2B5EF4-FFF2-40B4-BE49-F238E27FC236}">
                  <a16:creationId xmlns:a16="http://schemas.microsoft.com/office/drawing/2014/main" id="{EF82045E-C0A1-99C3-50AB-80E736A7F111}"/>
                </a:ext>
              </a:extLst>
            </p:cNvPr>
            <p:cNvSpPr/>
            <p:nvPr/>
          </p:nvSpPr>
          <p:spPr>
            <a:xfrm>
              <a:off x="877265" y="1829728"/>
              <a:ext cx="3584262" cy="3208605"/>
            </a:xfrm>
            <a:custGeom>
              <a:avLst/>
              <a:gdLst/>
              <a:ahLst/>
              <a:cxnLst/>
              <a:rect l="0" t="0" r="0" b="0"/>
              <a:pathLst>
                <a:path w="3584262" h="3208605">
                  <a:moveTo>
                    <a:pt x="3044627" y="765128"/>
                  </a:moveTo>
                  <a:cubicBezTo>
                    <a:pt x="3361094" y="657202"/>
                    <a:pt x="3584262" y="350790"/>
                    <a:pt x="3584262" y="0"/>
                  </a:cubicBezTo>
                  <a:lnTo>
                    <a:pt x="1612603" y="0"/>
                  </a:lnTo>
                  <a:cubicBezTo>
                    <a:pt x="722507" y="0"/>
                    <a:pt x="0" y="724685"/>
                    <a:pt x="0" y="1608322"/>
                  </a:cubicBezTo>
                  <a:cubicBezTo>
                    <a:pt x="0" y="2491960"/>
                    <a:pt x="722507" y="3208290"/>
                    <a:pt x="1612603" y="3208290"/>
                  </a:cubicBezTo>
                  <a:cubicBezTo>
                    <a:pt x="1625837" y="3208290"/>
                    <a:pt x="1636940" y="3208605"/>
                    <a:pt x="1650097" y="3208290"/>
                  </a:cubicBezTo>
                  <a:cubicBezTo>
                    <a:pt x="998377" y="3190274"/>
                    <a:pt x="476230" y="2660706"/>
                    <a:pt x="476230" y="2009359"/>
                  </a:cubicBezTo>
                  <a:cubicBezTo>
                    <a:pt x="476230" y="1346630"/>
                    <a:pt x="1018899" y="808338"/>
                    <a:pt x="1686471" y="808338"/>
                  </a:cubicBezTo>
                  <a:lnTo>
                    <a:pt x="2698756" y="808338"/>
                  </a:lnTo>
                  <a:cubicBezTo>
                    <a:pt x="2698756" y="808338"/>
                    <a:pt x="2930432" y="808338"/>
                    <a:pt x="3044627" y="765128"/>
                  </a:cubicBezTo>
                  <a:close/>
                </a:path>
              </a:pathLst>
            </a:custGeom>
            <a:grpFill/>
            <a:ln w="12531">
              <a:solidFill>
                <a:srgbClr val="FFFFFF"/>
              </a:solidFill>
            </a:ln>
          </p:spPr>
          <p:txBody>
            <a:bodyPr rtlCol="0" anchor="ctr"/>
            <a:lstStyle/>
            <a:p>
              <a:pPr algn="ctr"/>
              <a:endParaRPr/>
            </a:p>
          </p:txBody>
        </p:sp>
      </p:grpSp>
      <p:grpSp>
        <p:nvGrpSpPr>
          <p:cNvPr id="10" name="Group 9">
            <a:extLst>
              <a:ext uri="{FF2B5EF4-FFF2-40B4-BE49-F238E27FC236}">
                <a16:creationId xmlns:a16="http://schemas.microsoft.com/office/drawing/2014/main" id="{CF077BC1-E543-DB4C-C096-3FAC10A7C209}"/>
              </a:ext>
            </a:extLst>
          </p:cNvPr>
          <p:cNvGrpSpPr/>
          <p:nvPr/>
        </p:nvGrpSpPr>
        <p:grpSpPr>
          <a:xfrm>
            <a:off x="2551949" y="3125733"/>
            <a:ext cx="2938302" cy="2609200"/>
            <a:chOff x="1353497" y="2631801"/>
            <a:chExt cx="2807254" cy="2406218"/>
          </a:xfrm>
        </p:grpSpPr>
        <p:sp>
          <p:nvSpPr>
            <p:cNvPr id="8" name="Rounded Rectangle 7">
              <a:extLst>
                <a:ext uri="{FF2B5EF4-FFF2-40B4-BE49-F238E27FC236}">
                  <a16:creationId xmlns:a16="http://schemas.microsoft.com/office/drawing/2014/main" id="{FB2E7CE6-2614-AF48-63A3-AED5C21216D8}"/>
                </a:ext>
              </a:extLst>
            </p:cNvPr>
            <p:cNvSpPr/>
            <p:nvPr/>
          </p:nvSpPr>
          <p:spPr>
            <a:xfrm>
              <a:off x="1353497" y="2631801"/>
              <a:ext cx="2807254" cy="2406218"/>
            </a:xfrm>
            <a:custGeom>
              <a:avLst/>
              <a:gdLst/>
              <a:ahLst/>
              <a:cxnLst/>
              <a:rect l="0" t="0" r="0" b="0"/>
              <a:pathLst>
                <a:path w="2807254" h="2406218">
                  <a:moveTo>
                    <a:pt x="2412703" y="691117"/>
                  </a:moveTo>
                  <a:cubicBezTo>
                    <a:pt x="2648851" y="551568"/>
                    <a:pt x="2807254" y="294293"/>
                    <a:pt x="2807254" y="0"/>
                  </a:cubicBezTo>
                  <a:cubicBezTo>
                    <a:pt x="2807254" y="0"/>
                    <a:pt x="2448371" y="5938"/>
                    <a:pt x="2005666" y="5938"/>
                  </a:cubicBezTo>
                  <a:lnTo>
                    <a:pt x="1082165" y="5937"/>
                  </a:lnTo>
                  <a:cubicBezTo>
                    <a:pt x="474552" y="66291"/>
                    <a:pt x="0" y="579247"/>
                    <a:pt x="0" y="1203109"/>
                  </a:cubicBezTo>
                  <a:cubicBezTo>
                    <a:pt x="0" y="1867567"/>
                    <a:pt x="538325" y="2406218"/>
                    <a:pt x="1202382" y="2406218"/>
                  </a:cubicBezTo>
                  <a:cubicBezTo>
                    <a:pt x="759677" y="2406218"/>
                    <a:pt x="400794" y="2047117"/>
                    <a:pt x="400794" y="1604145"/>
                  </a:cubicBezTo>
                  <a:cubicBezTo>
                    <a:pt x="400794" y="1161173"/>
                    <a:pt x="759677" y="802072"/>
                    <a:pt x="1202382" y="802072"/>
                  </a:cubicBezTo>
                  <a:lnTo>
                    <a:pt x="2005666" y="802072"/>
                  </a:lnTo>
                  <a:cubicBezTo>
                    <a:pt x="2115884" y="802072"/>
                    <a:pt x="2219422" y="802072"/>
                    <a:pt x="2412703" y="691117"/>
                  </a:cubicBezTo>
                  <a:close/>
                  <a:moveTo>
                    <a:pt x="1297121" y="2402538"/>
                  </a:moveTo>
                  <a:cubicBezTo>
                    <a:pt x="1265862" y="2404976"/>
                    <a:pt x="1234267" y="2406218"/>
                    <a:pt x="1202382" y="2406218"/>
                  </a:cubicBezTo>
                  <a:cubicBezTo>
                    <a:pt x="1232869" y="2406218"/>
                    <a:pt x="1262959" y="2404515"/>
                    <a:pt x="1292561" y="2401199"/>
                  </a:cubicBezTo>
                </a:path>
              </a:pathLst>
            </a:custGeom>
            <a:solidFill>
              <a:schemeClr val="accent1">
                <a:lumMod val="60000"/>
                <a:lumOff val="40000"/>
              </a:schemeClr>
            </a:solidFill>
            <a:ln>
              <a:noFill/>
            </a:ln>
          </p:spPr>
          <p:txBody>
            <a:bodyPr rtlCol="0" anchor="ctr"/>
            <a:lstStyle/>
            <a:p>
              <a:pPr algn="ctr"/>
              <a:endParaRPr/>
            </a:p>
          </p:txBody>
        </p:sp>
        <p:sp>
          <p:nvSpPr>
            <p:cNvPr id="9" name="Rounded Rectangle 8">
              <a:extLst>
                <a:ext uri="{FF2B5EF4-FFF2-40B4-BE49-F238E27FC236}">
                  <a16:creationId xmlns:a16="http://schemas.microsoft.com/office/drawing/2014/main" id="{C0DE35E4-95DF-5D87-EC52-A433F7A65501}"/>
                </a:ext>
              </a:extLst>
            </p:cNvPr>
            <p:cNvSpPr/>
            <p:nvPr/>
          </p:nvSpPr>
          <p:spPr>
            <a:xfrm>
              <a:off x="1353497" y="2631801"/>
              <a:ext cx="2807254" cy="2406218"/>
            </a:xfrm>
            <a:custGeom>
              <a:avLst/>
              <a:gdLst/>
              <a:ahLst/>
              <a:cxnLst/>
              <a:rect l="0" t="0" r="0" b="0"/>
              <a:pathLst>
                <a:path w="2807254" h="2406218">
                  <a:moveTo>
                    <a:pt x="2412703" y="691117"/>
                  </a:moveTo>
                  <a:cubicBezTo>
                    <a:pt x="2648851" y="551568"/>
                    <a:pt x="2807254" y="294293"/>
                    <a:pt x="2807254" y="0"/>
                  </a:cubicBezTo>
                  <a:cubicBezTo>
                    <a:pt x="2807254" y="0"/>
                    <a:pt x="2448371" y="5938"/>
                    <a:pt x="2005666" y="5938"/>
                  </a:cubicBezTo>
                  <a:lnTo>
                    <a:pt x="1082165" y="5937"/>
                  </a:lnTo>
                  <a:cubicBezTo>
                    <a:pt x="474552" y="66291"/>
                    <a:pt x="0" y="579247"/>
                    <a:pt x="0" y="1203109"/>
                  </a:cubicBezTo>
                  <a:cubicBezTo>
                    <a:pt x="0" y="1867567"/>
                    <a:pt x="538325" y="2406218"/>
                    <a:pt x="1202382" y="2406218"/>
                  </a:cubicBezTo>
                  <a:cubicBezTo>
                    <a:pt x="759677" y="2406218"/>
                    <a:pt x="400794" y="2047117"/>
                    <a:pt x="400794" y="1604145"/>
                  </a:cubicBezTo>
                  <a:cubicBezTo>
                    <a:pt x="400794" y="1161173"/>
                    <a:pt x="759677" y="802072"/>
                    <a:pt x="1202382" y="802072"/>
                  </a:cubicBezTo>
                  <a:lnTo>
                    <a:pt x="2005666" y="802072"/>
                  </a:lnTo>
                  <a:cubicBezTo>
                    <a:pt x="2115884" y="802072"/>
                    <a:pt x="2219422" y="802072"/>
                    <a:pt x="2412703" y="691117"/>
                  </a:cubicBezTo>
                  <a:close/>
                  <a:moveTo>
                    <a:pt x="1297121" y="2402538"/>
                  </a:moveTo>
                  <a:cubicBezTo>
                    <a:pt x="1265862" y="2404976"/>
                    <a:pt x="1234267" y="2406218"/>
                    <a:pt x="1202382" y="2406218"/>
                  </a:cubicBezTo>
                  <a:cubicBezTo>
                    <a:pt x="1232869" y="2406218"/>
                    <a:pt x="1262959" y="2404515"/>
                    <a:pt x="1292561" y="2401199"/>
                  </a:cubicBezTo>
                </a:path>
              </a:pathLst>
            </a:custGeom>
            <a:noFill/>
            <a:ln w="12531">
              <a:solidFill>
                <a:srgbClr val="FFFFFF"/>
              </a:solidFill>
            </a:ln>
          </p:spPr>
          <p:txBody>
            <a:bodyPr rtlCol="0" anchor="ctr"/>
            <a:lstStyle/>
            <a:p>
              <a:pPr algn="ctr"/>
              <a:endParaRPr/>
            </a:p>
          </p:txBody>
        </p:sp>
      </p:grpSp>
      <p:grpSp>
        <p:nvGrpSpPr>
          <p:cNvPr id="13" name="Group 12">
            <a:extLst>
              <a:ext uri="{FF2B5EF4-FFF2-40B4-BE49-F238E27FC236}">
                <a16:creationId xmlns:a16="http://schemas.microsoft.com/office/drawing/2014/main" id="{97F3D4C9-0408-EBAD-9C96-4D01E6AAAF06}"/>
              </a:ext>
            </a:extLst>
          </p:cNvPr>
          <p:cNvGrpSpPr/>
          <p:nvPr/>
        </p:nvGrpSpPr>
        <p:grpSpPr>
          <a:xfrm>
            <a:off x="3009150" y="3995468"/>
            <a:ext cx="1679030" cy="1739466"/>
            <a:chOff x="1754534" y="3433874"/>
            <a:chExt cx="1604145" cy="1604145"/>
          </a:xfrm>
          <a:solidFill>
            <a:schemeClr val="accent1">
              <a:lumMod val="40000"/>
              <a:lumOff val="60000"/>
            </a:schemeClr>
          </a:solidFill>
        </p:grpSpPr>
        <p:sp>
          <p:nvSpPr>
            <p:cNvPr id="11" name="Rounded Rectangle 10">
              <a:extLst>
                <a:ext uri="{FF2B5EF4-FFF2-40B4-BE49-F238E27FC236}">
                  <a16:creationId xmlns:a16="http://schemas.microsoft.com/office/drawing/2014/main" id="{A4B276C2-EF8A-AA12-AE7E-EFD58E1B3344}"/>
                </a:ext>
              </a:extLst>
            </p:cNvPr>
            <p:cNvSpPr/>
            <p:nvPr/>
          </p:nvSpPr>
          <p:spPr>
            <a:xfrm>
              <a:off x="1754534" y="3433874"/>
              <a:ext cx="1604145" cy="1604145"/>
            </a:xfrm>
            <a:custGeom>
              <a:avLst/>
              <a:gdLst/>
              <a:ahLst/>
              <a:cxnLst/>
              <a:rect l="0" t="0" r="0" b="0"/>
              <a:pathLst>
                <a:path w="1604145" h="1604145">
                  <a:moveTo>
                    <a:pt x="0" y="802072"/>
                  </a:moveTo>
                  <a:cubicBezTo>
                    <a:pt x="0" y="1245045"/>
                    <a:pt x="359100" y="1604145"/>
                    <a:pt x="802072" y="1604145"/>
                  </a:cubicBezTo>
                  <a:cubicBezTo>
                    <a:pt x="1245045" y="1604145"/>
                    <a:pt x="1604145" y="1245045"/>
                    <a:pt x="1604145" y="802072"/>
                  </a:cubicBezTo>
                  <a:cubicBezTo>
                    <a:pt x="1604145" y="359100"/>
                    <a:pt x="1245045" y="0"/>
                    <a:pt x="802072" y="0"/>
                  </a:cubicBezTo>
                  <a:cubicBezTo>
                    <a:pt x="359100" y="0"/>
                    <a:pt x="0" y="359100"/>
                    <a:pt x="0" y="802072"/>
                  </a:cubicBezTo>
                </a:path>
              </a:pathLst>
            </a:custGeom>
            <a:grpFill/>
            <a:ln>
              <a:noFill/>
            </a:ln>
          </p:spPr>
          <p:txBody>
            <a:bodyPr rtlCol="0" anchor="ctr"/>
            <a:lstStyle/>
            <a:p>
              <a:pPr algn="ctr"/>
              <a:endParaRPr/>
            </a:p>
          </p:txBody>
        </p:sp>
        <p:sp>
          <p:nvSpPr>
            <p:cNvPr id="12" name="Rounded Rectangle 11">
              <a:extLst>
                <a:ext uri="{FF2B5EF4-FFF2-40B4-BE49-F238E27FC236}">
                  <a16:creationId xmlns:a16="http://schemas.microsoft.com/office/drawing/2014/main" id="{FBC38FE1-846B-8431-090C-5E3266317E3D}"/>
                </a:ext>
              </a:extLst>
            </p:cNvPr>
            <p:cNvSpPr/>
            <p:nvPr/>
          </p:nvSpPr>
          <p:spPr>
            <a:xfrm>
              <a:off x="1754534" y="3433874"/>
              <a:ext cx="1604145" cy="1604145"/>
            </a:xfrm>
            <a:custGeom>
              <a:avLst/>
              <a:gdLst/>
              <a:ahLst/>
              <a:cxnLst/>
              <a:rect l="0" t="0" r="0" b="0"/>
              <a:pathLst>
                <a:path w="1604145" h="1604145">
                  <a:moveTo>
                    <a:pt x="0" y="802072"/>
                  </a:moveTo>
                  <a:cubicBezTo>
                    <a:pt x="0" y="1245045"/>
                    <a:pt x="359100" y="1604145"/>
                    <a:pt x="802072" y="1604145"/>
                  </a:cubicBezTo>
                  <a:cubicBezTo>
                    <a:pt x="1245045" y="1604145"/>
                    <a:pt x="1604145" y="1245045"/>
                    <a:pt x="1604145" y="802072"/>
                  </a:cubicBezTo>
                  <a:cubicBezTo>
                    <a:pt x="1604145" y="359100"/>
                    <a:pt x="1245045" y="0"/>
                    <a:pt x="802072" y="0"/>
                  </a:cubicBezTo>
                  <a:cubicBezTo>
                    <a:pt x="359100" y="0"/>
                    <a:pt x="0" y="359100"/>
                    <a:pt x="0" y="802072"/>
                  </a:cubicBezTo>
                </a:path>
              </a:pathLst>
            </a:custGeom>
            <a:grpFill/>
            <a:ln w="12531">
              <a:solidFill>
                <a:srgbClr val="FFFFFF"/>
              </a:solidFill>
            </a:ln>
          </p:spPr>
          <p:txBody>
            <a:bodyPr rtlCol="0" anchor="ctr"/>
            <a:lstStyle/>
            <a:p>
              <a:pPr algn="ctr"/>
              <a:endParaRPr/>
            </a:p>
          </p:txBody>
        </p:sp>
      </p:grpSp>
      <p:sp>
        <p:nvSpPr>
          <p:cNvPr id="15" name="TextBox 14">
            <a:extLst>
              <a:ext uri="{FF2B5EF4-FFF2-40B4-BE49-F238E27FC236}">
                <a16:creationId xmlns:a16="http://schemas.microsoft.com/office/drawing/2014/main" id="{125A38E3-5F20-BC41-8B57-BD45782242DE}"/>
              </a:ext>
            </a:extLst>
          </p:cNvPr>
          <p:cNvSpPr txBox="1"/>
          <p:nvPr/>
        </p:nvSpPr>
        <p:spPr>
          <a:xfrm>
            <a:off x="4021101" y="1534757"/>
            <a:ext cx="1498307" cy="646331"/>
          </a:xfrm>
          <a:prstGeom prst="rect">
            <a:avLst/>
          </a:prstGeom>
          <a:noFill/>
          <a:ln>
            <a:noFill/>
          </a:ln>
        </p:spPr>
        <p:txBody>
          <a:bodyPr wrap="square" lIns="0" tIns="0" rIns="0" bIns="0" anchor="t">
            <a:spAutoFit/>
          </a:bodyPr>
          <a:lstStyle/>
          <a:p>
            <a:r>
              <a:rPr lang="es-ES" sz="1400" b="1" dirty="0">
                <a:solidFill>
                  <a:schemeClr val="bg1"/>
                </a:solidFill>
                <a:latin typeface="Roboto"/>
              </a:rPr>
              <a:t>OBJECTIVE 4 </a:t>
            </a:r>
            <a:r>
              <a:rPr lang="es-ES" sz="1400" b="1" dirty="0" err="1">
                <a:solidFill>
                  <a:schemeClr val="bg1"/>
                </a:solidFill>
                <a:latin typeface="Roboto"/>
              </a:rPr>
              <a:t>Leadership</a:t>
            </a:r>
            <a:r>
              <a:rPr lang="es-ES" sz="1400" b="1" dirty="0">
                <a:solidFill>
                  <a:schemeClr val="bg1"/>
                </a:solidFill>
                <a:latin typeface="Roboto"/>
              </a:rPr>
              <a:t> in AI Governance</a:t>
            </a:r>
            <a:endParaRPr sz="1400" b="1" dirty="0">
              <a:solidFill>
                <a:schemeClr val="bg1"/>
              </a:solidFill>
              <a:latin typeface="Roboto"/>
            </a:endParaRPr>
          </a:p>
        </p:txBody>
      </p:sp>
      <p:sp>
        <p:nvSpPr>
          <p:cNvPr id="16" name="TextBox 15">
            <a:extLst>
              <a:ext uri="{FF2B5EF4-FFF2-40B4-BE49-F238E27FC236}">
                <a16:creationId xmlns:a16="http://schemas.microsoft.com/office/drawing/2014/main" id="{E2BA98ED-A256-673F-7218-EEE5B8A0B256}"/>
              </a:ext>
            </a:extLst>
          </p:cNvPr>
          <p:cNvSpPr txBox="1"/>
          <p:nvPr/>
        </p:nvSpPr>
        <p:spPr>
          <a:xfrm>
            <a:off x="6733077" y="1101784"/>
            <a:ext cx="3764595" cy="1077218"/>
          </a:xfrm>
          <a:prstGeom prst="rect">
            <a:avLst/>
          </a:prstGeom>
          <a:noFill/>
          <a:ln>
            <a:noFill/>
          </a:ln>
        </p:spPr>
        <p:txBody>
          <a:bodyPr wrap="square" lIns="0" tIns="0" rIns="0" bIns="0" anchor="t">
            <a:spAutoFit/>
          </a:bodyPr>
          <a:lstStyle/>
          <a:p>
            <a:pPr algn="just"/>
            <a:r>
              <a:rPr lang="en-US" sz="1400" dirty="0">
                <a:latin typeface="Aptos" panose="020B0004020202020204" pitchFamily="34" charset="0"/>
              </a:rPr>
              <a:t>Promote CERMI as a leading entity in AI governance within the third sector, proactively publishing our framework, the inventory of AI systems, and the learnings from our pilot projects.</a:t>
            </a:r>
            <a:endParaRPr sz="1400" dirty="0">
              <a:latin typeface="Aptos" panose="020B0004020202020204" pitchFamily="34" charset="0"/>
            </a:endParaRPr>
          </a:p>
        </p:txBody>
      </p:sp>
      <p:sp>
        <p:nvSpPr>
          <p:cNvPr id="17" name="TextBox 16">
            <a:extLst>
              <a:ext uri="{FF2B5EF4-FFF2-40B4-BE49-F238E27FC236}">
                <a16:creationId xmlns:a16="http://schemas.microsoft.com/office/drawing/2014/main" id="{F82F65A4-C5E1-3B9B-FF3C-1FB03F3E4E7D}"/>
              </a:ext>
            </a:extLst>
          </p:cNvPr>
          <p:cNvSpPr txBox="1"/>
          <p:nvPr/>
        </p:nvSpPr>
        <p:spPr>
          <a:xfrm>
            <a:off x="6112480" y="2368076"/>
            <a:ext cx="3920037" cy="861774"/>
          </a:xfrm>
          <a:prstGeom prst="rect">
            <a:avLst/>
          </a:prstGeom>
          <a:noFill/>
          <a:ln>
            <a:noFill/>
          </a:ln>
        </p:spPr>
        <p:txBody>
          <a:bodyPr wrap="square" lIns="0" tIns="0" rIns="0" bIns="0" anchor="t">
            <a:spAutoFit/>
          </a:bodyPr>
          <a:lstStyle/>
          <a:p>
            <a:pPr algn="just"/>
            <a:r>
              <a:rPr lang="en-US" sz="1400" dirty="0">
                <a:latin typeface="Aptos" panose="020B0004020202020204" pitchFamily="34" charset="0"/>
              </a:rPr>
              <a:t>Develop and execute at least two high-impact social AI pilot projects focused on optimizing political impact and defending rights, following a strict ethical and risk assessment protocol.</a:t>
            </a:r>
            <a:endParaRPr sz="900" dirty="0">
              <a:solidFill>
                <a:srgbClr val="484848"/>
              </a:solidFill>
              <a:latin typeface="Roboto"/>
            </a:endParaRPr>
          </a:p>
        </p:txBody>
      </p:sp>
      <p:sp>
        <p:nvSpPr>
          <p:cNvPr id="18" name="TextBox 17">
            <a:extLst>
              <a:ext uri="{FF2B5EF4-FFF2-40B4-BE49-F238E27FC236}">
                <a16:creationId xmlns:a16="http://schemas.microsoft.com/office/drawing/2014/main" id="{205A590C-6669-D0F9-3009-F7FD77A82BA6}"/>
              </a:ext>
            </a:extLst>
          </p:cNvPr>
          <p:cNvSpPr txBox="1"/>
          <p:nvPr/>
        </p:nvSpPr>
        <p:spPr>
          <a:xfrm>
            <a:off x="3582378" y="2521930"/>
            <a:ext cx="1879174" cy="430887"/>
          </a:xfrm>
          <a:prstGeom prst="rect">
            <a:avLst/>
          </a:prstGeom>
          <a:noFill/>
          <a:ln>
            <a:noFill/>
          </a:ln>
        </p:spPr>
        <p:txBody>
          <a:bodyPr wrap="square" lIns="0" tIns="0" rIns="0" bIns="0" anchor="t">
            <a:spAutoFit/>
          </a:bodyPr>
          <a:lstStyle/>
          <a:p>
            <a:r>
              <a:rPr lang="es-ES" sz="1400" b="1" dirty="0">
                <a:solidFill>
                  <a:schemeClr val="bg1"/>
                </a:solidFill>
                <a:latin typeface="Roboto"/>
              </a:rPr>
              <a:t>OBJECTIVE 3</a:t>
            </a:r>
          </a:p>
          <a:p>
            <a:r>
              <a:rPr lang="es-ES" sz="1400" b="1" dirty="0">
                <a:solidFill>
                  <a:schemeClr val="bg1"/>
                </a:solidFill>
                <a:latin typeface="Roboto"/>
              </a:rPr>
              <a:t>AI </a:t>
            </a:r>
            <a:r>
              <a:rPr lang="es-ES" sz="1400" b="1" dirty="0" err="1">
                <a:solidFill>
                  <a:schemeClr val="bg1"/>
                </a:solidFill>
                <a:latin typeface="Roboto"/>
              </a:rPr>
              <a:t>Pilot</a:t>
            </a:r>
            <a:r>
              <a:rPr lang="es-ES" sz="1400" b="1" dirty="0">
                <a:solidFill>
                  <a:schemeClr val="bg1"/>
                </a:solidFill>
                <a:latin typeface="Roboto"/>
              </a:rPr>
              <a:t> </a:t>
            </a:r>
            <a:r>
              <a:rPr lang="es-ES" sz="1400" b="1" dirty="0" err="1">
                <a:solidFill>
                  <a:schemeClr val="bg1"/>
                </a:solidFill>
                <a:latin typeface="Roboto"/>
              </a:rPr>
              <a:t>Projects</a:t>
            </a:r>
            <a:endParaRPr sz="1400" b="1" dirty="0">
              <a:solidFill>
                <a:schemeClr val="bg1"/>
              </a:solidFill>
              <a:latin typeface="Roboto"/>
            </a:endParaRPr>
          </a:p>
        </p:txBody>
      </p:sp>
      <p:sp>
        <p:nvSpPr>
          <p:cNvPr id="19" name="TextBox 18">
            <a:extLst>
              <a:ext uri="{FF2B5EF4-FFF2-40B4-BE49-F238E27FC236}">
                <a16:creationId xmlns:a16="http://schemas.microsoft.com/office/drawing/2014/main" id="{26F96BA6-B196-F81E-FCF9-DDA97B20B7A8}"/>
              </a:ext>
            </a:extLst>
          </p:cNvPr>
          <p:cNvSpPr txBox="1"/>
          <p:nvPr/>
        </p:nvSpPr>
        <p:spPr>
          <a:xfrm>
            <a:off x="3281167" y="3499250"/>
            <a:ext cx="1679030" cy="430887"/>
          </a:xfrm>
          <a:prstGeom prst="rect">
            <a:avLst/>
          </a:prstGeom>
          <a:noFill/>
          <a:ln>
            <a:noFill/>
          </a:ln>
        </p:spPr>
        <p:txBody>
          <a:bodyPr wrap="square" lIns="0" tIns="0" rIns="0" bIns="0" anchor="t">
            <a:spAutoFit/>
          </a:bodyPr>
          <a:lstStyle/>
          <a:p>
            <a:r>
              <a:rPr lang="es-ES" sz="1400" b="1" dirty="0">
                <a:solidFill>
                  <a:srgbClr val="002060"/>
                </a:solidFill>
                <a:latin typeface="Roboto"/>
              </a:rPr>
              <a:t>OBJECTIVE 2</a:t>
            </a:r>
          </a:p>
          <a:p>
            <a:r>
              <a:rPr lang="es-ES" sz="1400" b="1" dirty="0">
                <a:solidFill>
                  <a:srgbClr val="002060"/>
                </a:solidFill>
                <a:latin typeface="Roboto"/>
              </a:rPr>
              <a:t>AI </a:t>
            </a:r>
            <a:r>
              <a:rPr lang="es-ES" sz="1400" b="1" dirty="0" err="1">
                <a:solidFill>
                  <a:srgbClr val="002060"/>
                </a:solidFill>
                <a:latin typeface="Roboto"/>
              </a:rPr>
              <a:t>Literacy</a:t>
            </a:r>
            <a:endParaRPr sz="1400" b="1" dirty="0">
              <a:solidFill>
                <a:srgbClr val="002060"/>
              </a:solidFill>
              <a:latin typeface="Roboto"/>
            </a:endParaRPr>
          </a:p>
        </p:txBody>
      </p:sp>
      <p:sp>
        <p:nvSpPr>
          <p:cNvPr id="20" name="TextBox 19">
            <a:extLst>
              <a:ext uri="{FF2B5EF4-FFF2-40B4-BE49-F238E27FC236}">
                <a16:creationId xmlns:a16="http://schemas.microsoft.com/office/drawing/2014/main" id="{66342BBB-06CE-BDE7-9D85-02D1E54AE060}"/>
              </a:ext>
            </a:extLst>
          </p:cNvPr>
          <p:cNvSpPr txBox="1"/>
          <p:nvPr/>
        </p:nvSpPr>
        <p:spPr>
          <a:xfrm>
            <a:off x="5507620" y="3635486"/>
            <a:ext cx="4286074" cy="861774"/>
          </a:xfrm>
          <a:prstGeom prst="rect">
            <a:avLst/>
          </a:prstGeom>
          <a:noFill/>
          <a:ln>
            <a:noFill/>
          </a:ln>
        </p:spPr>
        <p:txBody>
          <a:bodyPr wrap="square" lIns="0" tIns="0" rIns="0" bIns="0" anchor="t">
            <a:spAutoFit/>
          </a:bodyPr>
          <a:lstStyle/>
          <a:p>
            <a:pPr algn="just"/>
            <a:r>
              <a:rPr lang="en-US" sz="1400" dirty="0">
                <a:latin typeface="Aptos" panose="020B0004020202020204" pitchFamily="34" charset="0"/>
              </a:rPr>
              <a:t>Implement an AI literacy plan for 90% of Human Resources and collaborators on the ethical and safe use of AI, fostering a culture of digital responsibility within CERMI by the end of 2026.</a:t>
            </a:r>
            <a:endParaRPr sz="1050" dirty="0">
              <a:latin typeface="Montserrat"/>
            </a:endParaRPr>
          </a:p>
        </p:txBody>
      </p:sp>
      <p:sp>
        <p:nvSpPr>
          <p:cNvPr id="21" name="TextBox 20">
            <a:extLst>
              <a:ext uri="{FF2B5EF4-FFF2-40B4-BE49-F238E27FC236}">
                <a16:creationId xmlns:a16="http://schemas.microsoft.com/office/drawing/2014/main" id="{A7D8D981-5435-C19D-1DB8-C0F83DF7C394}"/>
              </a:ext>
            </a:extLst>
          </p:cNvPr>
          <p:cNvSpPr txBox="1"/>
          <p:nvPr/>
        </p:nvSpPr>
        <p:spPr>
          <a:xfrm>
            <a:off x="3281167" y="4712705"/>
            <a:ext cx="1332686" cy="646331"/>
          </a:xfrm>
          <a:prstGeom prst="rect">
            <a:avLst/>
          </a:prstGeom>
          <a:noFill/>
          <a:ln>
            <a:noFill/>
          </a:ln>
        </p:spPr>
        <p:txBody>
          <a:bodyPr wrap="square" lIns="0" tIns="0" rIns="0" bIns="0" anchor="t">
            <a:spAutoFit/>
          </a:bodyPr>
          <a:lstStyle/>
          <a:p>
            <a:pPr algn="just"/>
            <a:r>
              <a:rPr lang="es-ES" sz="1400" b="1" dirty="0">
                <a:solidFill>
                  <a:srgbClr val="002060"/>
                </a:solidFill>
                <a:latin typeface="Roboto"/>
              </a:rPr>
              <a:t>OBJECTIVE 1</a:t>
            </a:r>
          </a:p>
          <a:p>
            <a:r>
              <a:rPr lang="es-ES" sz="1400" b="1" dirty="0">
                <a:solidFill>
                  <a:srgbClr val="002060"/>
                </a:solidFill>
                <a:latin typeface="Roboto"/>
              </a:rPr>
              <a:t>Comprehensive AI Governance</a:t>
            </a:r>
            <a:endParaRPr sz="1400" b="1" dirty="0">
              <a:solidFill>
                <a:srgbClr val="002060"/>
              </a:solidFill>
              <a:latin typeface="Roboto"/>
            </a:endParaRPr>
          </a:p>
        </p:txBody>
      </p:sp>
      <p:sp>
        <p:nvSpPr>
          <p:cNvPr id="22" name="TextBox 21">
            <a:extLst>
              <a:ext uri="{FF2B5EF4-FFF2-40B4-BE49-F238E27FC236}">
                <a16:creationId xmlns:a16="http://schemas.microsoft.com/office/drawing/2014/main" id="{56183917-B113-CC69-6CB8-160A72639BCB}"/>
              </a:ext>
            </a:extLst>
          </p:cNvPr>
          <p:cNvSpPr txBox="1"/>
          <p:nvPr/>
        </p:nvSpPr>
        <p:spPr>
          <a:xfrm>
            <a:off x="4935305" y="4928148"/>
            <a:ext cx="3413918" cy="861774"/>
          </a:xfrm>
          <a:prstGeom prst="rect">
            <a:avLst/>
          </a:prstGeom>
          <a:noFill/>
          <a:ln>
            <a:noFill/>
          </a:ln>
        </p:spPr>
        <p:txBody>
          <a:bodyPr wrap="square" lIns="0" tIns="0" rIns="0" bIns="0" anchor="t">
            <a:spAutoFit/>
          </a:bodyPr>
          <a:lstStyle/>
          <a:p>
            <a:pPr algn="just"/>
            <a:r>
              <a:rPr sz="1400" dirty="0">
                <a:latin typeface="Aptos" panose="020B0004020202020204" pitchFamily="34" charset="0"/>
              </a:rPr>
              <a:t>I</a:t>
            </a:r>
            <a:r>
              <a:rPr lang="en-US" sz="1400" dirty="0">
                <a:latin typeface="Aptos" panose="020B0004020202020204" pitchFamily="34" charset="0"/>
              </a:rPr>
              <a:t>mplement a comprehensive governance framework that ensures 100% compliance with applicable regulations for all AI systems in use before the end of 2026.</a:t>
            </a:r>
            <a:endParaRPr sz="1100" dirty="0">
              <a:latin typeface="Montserrat"/>
            </a:endParaRPr>
          </a:p>
        </p:txBody>
      </p:sp>
      <p:sp>
        <p:nvSpPr>
          <p:cNvPr id="14" name="CuadroTexto 13">
            <a:extLst>
              <a:ext uri="{FF2B5EF4-FFF2-40B4-BE49-F238E27FC236}">
                <a16:creationId xmlns:a16="http://schemas.microsoft.com/office/drawing/2014/main" id="{70D4000C-4547-4DBE-86B4-6CB30853C263}"/>
              </a:ext>
            </a:extLst>
          </p:cNvPr>
          <p:cNvSpPr txBox="1"/>
          <p:nvPr/>
        </p:nvSpPr>
        <p:spPr>
          <a:xfrm>
            <a:off x="4641564" y="149522"/>
            <a:ext cx="2941831" cy="923330"/>
          </a:xfrm>
          <a:prstGeom prst="rect">
            <a:avLst/>
          </a:prstGeom>
          <a:noFill/>
        </p:spPr>
        <p:txBody>
          <a:bodyPr wrap="none" rtlCol="0">
            <a:spAutoFit/>
          </a:bodyPr>
          <a:lstStyle/>
          <a:p>
            <a:r>
              <a:rPr lang="es-ES" sz="3600" b="1" dirty="0">
                <a:solidFill>
                  <a:srgbClr val="3D7FCF"/>
                </a:solidFill>
                <a:latin typeface="Roboto"/>
              </a:rPr>
              <a:t>OBJECTIVES</a:t>
            </a:r>
          </a:p>
          <a:p>
            <a:endParaRPr lang="es-ES" dirty="0"/>
          </a:p>
        </p:txBody>
      </p:sp>
    </p:spTree>
    <p:extLst>
      <p:ext uri="{BB962C8B-B14F-4D97-AF65-F5344CB8AC3E}">
        <p14:creationId xmlns:p14="http://schemas.microsoft.com/office/powerpoint/2010/main" val="8181246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4957F5-45C3-0911-BC51-35BC4AC8534F}"/>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Agenda 1</a:t>
            </a:r>
          </a:p>
        </p:txBody>
      </p:sp>
      <p:sp>
        <p:nvSpPr>
          <p:cNvPr id="17" name="TextBox 16">
            <a:extLst>
              <a:ext uri="{FF2B5EF4-FFF2-40B4-BE49-F238E27FC236}">
                <a16:creationId xmlns:a16="http://schemas.microsoft.com/office/drawing/2014/main" id="{48C698E3-1B77-0E26-F06C-AA7BB3DDB65A}"/>
              </a:ext>
            </a:extLst>
          </p:cNvPr>
          <p:cNvSpPr txBox="1"/>
          <p:nvPr/>
        </p:nvSpPr>
        <p:spPr>
          <a:xfrm>
            <a:off x="338913" y="1899243"/>
            <a:ext cx="11514174" cy="4099485"/>
          </a:xfrm>
          <a:prstGeom prst="rect">
            <a:avLst/>
          </a:prstGeom>
        </p:spPr>
        <p:txBody>
          <a:bodyPr vert="horz" lIns="91440" tIns="45720" rIns="91440" bIns="45720" rtlCol="0">
            <a:normAutofit/>
          </a:bodyPr>
          <a:lstStyle/>
          <a:p>
            <a:pPr marL="342900" marR="0" indent="-342900" fontAlgn="auto">
              <a:lnSpc>
                <a:spcPct val="90000"/>
              </a:lnSpc>
              <a:spcBef>
                <a:spcPts val="1000"/>
              </a:spcBef>
              <a:spcAft>
                <a:spcPts val="0"/>
              </a:spcAft>
              <a:buClr>
                <a:srgbClr val="0B5F8E"/>
              </a:buClr>
              <a:buSzTx/>
              <a:buFont typeface="Arial" panose="020B0604020202020204" pitchFamily="34" charset="0"/>
              <a:buChar char="•"/>
              <a:tabLst/>
              <a:defRPr/>
            </a:pPr>
            <a:r>
              <a:rPr lang="en-GB" sz="2400" noProof="0" dirty="0">
                <a:effectLst/>
                <a:latin typeface="Arial" panose="020B0604020202020204" pitchFamily="34" charset="0"/>
                <a:cs typeface="Arial" panose="020B0604020202020204" pitchFamily="34" charset="0"/>
              </a:rPr>
              <a:t>14:00–14:05 – Welcome and House Rules by Alejandro Moledo, EDF Head of Policy</a:t>
            </a:r>
          </a:p>
          <a:p>
            <a:pPr marL="342900" marR="0" indent="-342900" fontAlgn="auto">
              <a:lnSpc>
                <a:spcPct val="90000"/>
              </a:lnSpc>
              <a:spcBef>
                <a:spcPts val="1000"/>
              </a:spcBef>
              <a:spcAft>
                <a:spcPts val="0"/>
              </a:spcAft>
              <a:buClr>
                <a:srgbClr val="0B5F8E"/>
              </a:buClr>
              <a:buSzTx/>
              <a:buFont typeface="Arial" panose="020B0604020202020204" pitchFamily="34" charset="0"/>
              <a:buChar char="•"/>
              <a:tabLst/>
              <a:defRPr/>
            </a:pPr>
            <a:r>
              <a:rPr lang="en-GB" sz="2400" noProof="0" dirty="0">
                <a:effectLst/>
                <a:latin typeface="Arial" panose="020B0604020202020204" pitchFamily="34" charset="0"/>
                <a:cs typeface="Arial" panose="020B0604020202020204" pitchFamily="34" charset="0"/>
              </a:rPr>
              <a:t>14:05–14:10 – Opening Remarks by Humberto Insolera, EDF Executive Committee</a:t>
            </a:r>
          </a:p>
          <a:p>
            <a:pPr marL="342900" marR="0" indent="-342900" fontAlgn="auto">
              <a:lnSpc>
                <a:spcPct val="90000"/>
              </a:lnSpc>
              <a:spcBef>
                <a:spcPts val="1000"/>
              </a:spcBef>
              <a:spcAft>
                <a:spcPts val="0"/>
              </a:spcAft>
              <a:buClr>
                <a:srgbClr val="0B5F8E"/>
              </a:buClr>
              <a:buSzTx/>
              <a:buFont typeface="Arial" panose="020B0604020202020204" pitchFamily="34" charset="0"/>
              <a:buChar char="•"/>
              <a:tabLst/>
              <a:defRPr/>
            </a:pPr>
            <a:r>
              <a:rPr lang="en-GB" sz="2400" noProof="0" dirty="0">
                <a:effectLst/>
                <a:latin typeface="Arial" panose="020B0604020202020204" pitchFamily="34" charset="0"/>
                <a:cs typeface="Arial" panose="020B0604020202020204" pitchFamily="34" charset="0"/>
              </a:rPr>
              <a:t>14:10–14:30 – Updated Toolkit Presentation by Kave Noori, EDF AI Policy Officer</a:t>
            </a:r>
          </a:p>
          <a:p>
            <a:pPr marL="342900" marR="0" indent="-342900" fontAlgn="auto">
              <a:lnSpc>
                <a:spcPct val="90000"/>
              </a:lnSpc>
              <a:spcBef>
                <a:spcPts val="1000"/>
              </a:spcBef>
              <a:spcAft>
                <a:spcPts val="0"/>
              </a:spcAft>
              <a:buClr>
                <a:srgbClr val="0B5F8E"/>
              </a:buClr>
              <a:buSzTx/>
              <a:buFont typeface="Arial" panose="020B0604020202020204" pitchFamily="34" charset="0"/>
              <a:buChar char="•"/>
              <a:tabLst/>
              <a:defRPr/>
            </a:pPr>
            <a:r>
              <a:rPr lang="en-GB" sz="2400" noProof="0" dirty="0">
                <a:effectLst/>
                <a:latin typeface="Arial" panose="020B0604020202020204" pitchFamily="34" charset="0"/>
                <a:cs typeface="Arial" panose="020B0604020202020204" pitchFamily="34" charset="0"/>
              </a:rPr>
              <a:t>14:30–14:45 – Policy Context on Stop the Clock and Deregulation by Blue Tiyavorabun, </a:t>
            </a:r>
            <a:r>
              <a:rPr lang="en-GB" sz="2400" noProof="0" dirty="0" err="1">
                <a:effectLst/>
                <a:latin typeface="Arial" panose="020B0604020202020204" pitchFamily="34" charset="0"/>
                <a:cs typeface="Arial" panose="020B0604020202020204" pitchFamily="34" charset="0"/>
              </a:rPr>
              <a:t>EDRi</a:t>
            </a:r>
            <a:endParaRPr lang="en-GB" sz="2400" noProof="0" dirty="0">
              <a:latin typeface="Arial" panose="020B0604020202020204" pitchFamily="34" charset="0"/>
              <a:cs typeface="Arial" panose="020B0604020202020204" pitchFamily="34" charset="0"/>
            </a:endParaRPr>
          </a:p>
          <a:p>
            <a:pPr marL="342900" marR="0" indent="-342900" fontAlgn="auto">
              <a:lnSpc>
                <a:spcPct val="90000"/>
              </a:lnSpc>
              <a:spcBef>
                <a:spcPts val="1000"/>
              </a:spcBef>
              <a:spcAft>
                <a:spcPts val="0"/>
              </a:spcAft>
              <a:buClr>
                <a:srgbClr val="0B5F8E"/>
              </a:buClr>
              <a:buSzTx/>
              <a:buFont typeface="Arial" panose="020B0604020202020204" pitchFamily="34" charset="0"/>
              <a:buChar char="•"/>
              <a:tabLst/>
              <a:defRPr/>
            </a:pPr>
            <a:r>
              <a:rPr lang="en-GB" sz="2400" noProof="0" dirty="0">
                <a:effectLst/>
                <a:latin typeface="Arial" panose="020B0604020202020204" pitchFamily="34" charset="0"/>
                <a:cs typeface="Arial" panose="020B0604020202020204" pitchFamily="34" charset="0"/>
              </a:rPr>
              <a:t>14:45–15:00 – Surveillance in Social Security by La Quadrature du Net representative</a:t>
            </a:r>
          </a:p>
        </p:txBody>
      </p:sp>
      <p:sp>
        <p:nvSpPr>
          <p:cNvPr id="22" name="Content Placeholder 2">
            <a:extLst>
              <a:ext uri="{FF2B5EF4-FFF2-40B4-BE49-F238E27FC236}">
                <a16:creationId xmlns:a16="http://schemas.microsoft.com/office/drawing/2014/main" id="{64E82E07-5773-BE73-0D24-FC523B0F2E18}"/>
              </a:ext>
            </a:extLst>
          </p:cNvPr>
          <p:cNvSpPr>
            <a:spLocks noGrp="1"/>
          </p:cNvSpPr>
          <p:nvPr>
            <p:ph idx="11"/>
          </p:nvPr>
        </p:nvSpPr>
        <p:spPr>
          <a:xfrm>
            <a:off x="338913" y="6119110"/>
            <a:ext cx="10269214" cy="376850"/>
          </a:xfrm>
        </p:spPr>
        <p:txBody>
          <a:bodyPr/>
          <a:lstStyle/>
          <a:p>
            <a:endParaRPr lang="en-GB" noProof="0" dirty="0"/>
          </a:p>
        </p:txBody>
      </p:sp>
    </p:spTree>
    <p:extLst>
      <p:ext uri="{BB962C8B-B14F-4D97-AF65-F5344CB8AC3E}">
        <p14:creationId xmlns:p14="http://schemas.microsoft.com/office/powerpoint/2010/main" val="36827469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22755A-920F-5A11-3261-182DD2A32E85}"/>
            </a:ext>
          </a:extLst>
        </p:cNvPr>
        <p:cNvGrpSpPr/>
        <p:nvPr/>
      </p:nvGrpSpPr>
      <p:grpSpPr>
        <a:xfrm>
          <a:off x="0" y="0"/>
          <a:ext cx="0" cy="0"/>
          <a:chOff x="0" y="0"/>
          <a:chExt cx="0" cy="0"/>
        </a:xfrm>
      </p:grpSpPr>
      <p:sp>
        <p:nvSpPr>
          <p:cNvPr id="2" name="Rounded Rectangle 1">
            <a:extLst>
              <a:ext uri="{FF2B5EF4-FFF2-40B4-BE49-F238E27FC236}">
                <a16:creationId xmlns:a16="http://schemas.microsoft.com/office/drawing/2014/main" id="{E11322DD-DB08-47C2-B94D-DB6490084889}"/>
              </a:ext>
            </a:extLst>
          </p:cNvPr>
          <p:cNvSpPr/>
          <p:nvPr/>
        </p:nvSpPr>
        <p:spPr>
          <a:xfrm>
            <a:off x="5386552" y="2379343"/>
            <a:ext cx="1513489" cy="1371600"/>
          </a:xfrm>
          <a:custGeom>
            <a:avLst/>
            <a:gdLst/>
            <a:ahLst/>
            <a:cxnLst/>
            <a:rect l="0" t="0" r="0" b="0"/>
            <a:pathLst>
              <a:path w="1513489" h="1371600">
                <a:moveTo>
                  <a:pt x="189186" y="0"/>
                </a:moveTo>
                <a:lnTo>
                  <a:pt x="1324303" y="0"/>
                </a:lnTo>
                <a:cubicBezTo>
                  <a:pt x="1324303" y="0"/>
                  <a:pt x="1513489" y="0"/>
                  <a:pt x="1513489" y="189186"/>
                </a:cubicBezTo>
                <a:lnTo>
                  <a:pt x="1513489" y="1182413"/>
                </a:lnTo>
                <a:cubicBezTo>
                  <a:pt x="1513489" y="1182413"/>
                  <a:pt x="1513489" y="1371600"/>
                  <a:pt x="1324303" y="1371600"/>
                </a:cubicBezTo>
                <a:lnTo>
                  <a:pt x="189186" y="1371600"/>
                </a:lnTo>
                <a:cubicBezTo>
                  <a:pt x="189186" y="1371600"/>
                  <a:pt x="0" y="1371600"/>
                  <a:pt x="0" y="1182413"/>
                </a:cubicBezTo>
                <a:lnTo>
                  <a:pt x="0" y="189186"/>
                </a:lnTo>
                <a:cubicBezTo>
                  <a:pt x="0" y="189186"/>
                  <a:pt x="0" y="0"/>
                  <a:pt x="189186" y="0"/>
                </a:cubicBezTo>
              </a:path>
            </a:pathLst>
          </a:custGeom>
          <a:solidFill>
            <a:schemeClr val="accent1">
              <a:lumMod val="75000"/>
            </a:schemeClr>
          </a:solidFill>
          <a:ln>
            <a:noFill/>
          </a:ln>
        </p:spPr>
        <p:txBody>
          <a:bodyPr rtlCol="0" anchor="ctr"/>
          <a:lstStyle/>
          <a:p>
            <a:pPr algn="ctr"/>
            <a:endParaRPr/>
          </a:p>
        </p:txBody>
      </p:sp>
      <p:sp>
        <p:nvSpPr>
          <p:cNvPr id="3" name="Rounded Rectangle 2">
            <a:extLst>
              <a:ext uri="{FF2B5EF4-FFF2-40B4-BE49-F238E27FC236}">
                <a16:creationId xmlns:a16="http://schemas.microsoft.com/office/drawing/2014/main" id="{2DD0B92A-1782-25A5-A2DC-2904B5B854E1}"/>
              </a:ext>
            </a:extLst>
          </p:cNvPr>
          <p:cNvSpPr/>
          <p:nvPr/>
        </p:nvSpPr>
        <p:spPr>
          <a:xfrm>
            <a:off x="5386552" y="2379343"/>
            <a:ext cx="1513489" cy="1371600"/>
          </a:xfrm>
          <a:custGeom>
            <a:avLst/>
            <a:gdLst/>
            <a:ahLst/>
            <a:cxnLst/>
            <a:rect l="0" t="0" r="0" b="0"/>
            <a:pathLst>
              <a:path w="1513489" h="1371600">
                <a:moveTo>
                  <a:pt x="189186" y="0"/>
                </a:moveTo>
                <a:lnTo>
                  <a:pt x="1324303" y="0"/>
                </a:lnTo>
                <a:cubicBezTo>
                  <a:pt x="1324303" y="0"/>
                  <a:pt x="1513489" y="0"/>
                  <a:pt x="1513489" y="189186"/>
                </a:cubicBezTo>
                <a:lnTo>
                  <a:pt x="1513489" y="1182413"/>
                </a:lnTo>
                <a:cubicBezTo>
                  <a:pt x="1513489" y="1182413"/>
                  <a:pt x="1513489" y="1371600"/>
                  <a:pt x="1324303" y="1371600"/>
                </a:cubicBezTo>
                <a:lnTo>
                  <a:pt x="189186" y="1371600"/>
                </a:lnTo>
                <a:cubicBezTo>
                  <a:pt x="189186" y="1371600"/>
                  <a:pt x="0" y="1371600"/>
                  <a:pt x="0" y="1182413"/>
                </a:cubicBezTo>
                <a:lnTo>
                  <a:pt x="0" y="189186"/>
                </a:lnTo>
                <a:cubicBezTo>
                  <a:pt x="0" y="189186"/>
                  <a:pt x="0" y="0"/>
                  <a:pt x="189186" y="0"/>
                </a:cubicBezTo>
              </a:path>
            </a:pathLst>
          </a:custGeom>
          <a:noFill/>
          <a:ln w="11823">
            <a:solidFill>
              <a:srgbClr val="FFFFFF"/>
            </a:solidFill>
          </a:ln>
        </p:spPr>
        <p:txBody>
          <a:bodyPr rtlCol="0" anchor="ctr"/>
          <a:lstStyle/>
          <a:p>
            <a:pPr algn="ctr"/>
            <a:endParaRPr/>
          </a:p>
        </p:txBody>
      </p:sp>
      <p:sp>
        <p:nvSpPr>
          <p:cNvPr id="5" name="Rounded Rectangle 4">
            <a:extLst>
              <a:ext uri="{FF2B5EF4-FFF2-40B4-BE49-F238E27FC236}">
                <a16:creationId xmlns:a16="http://schemas.microsoft.com/office/drawing/2014/main" id="{067B6D35-E3C5-AA8E-40A9-75DA93BA6673}"/>
              </a:ext>
            </a:extLst>
          </p:cNvPr>
          <p:cNvSpPr/>
          <p:nvPr/>
        </p:nvSpPr>
        <p:spPr>
          <a:xfrm>
            <a:off x="1598530" y="2953869"/>
            <a:ext cx="3314775" cy="646385"/>
          </a:xfrm>
          <a:custGeom>
            <a:avLst/>
            <a:gdLst/>
            <a:ahLst/>
            <a:cxnLst/>
            <a:rect l="0" t="0" r="0" b="0"/>
            <a:pathLst>
              <a:path w="2932386" h="567558">
                <a:moveTo>
                  <a:pt x="94593" y="0"/>
                </a:moveTo>
                <a:lnTo>
                  <a:pt x="2837793" y="0"/>
                </a:lnTo>
                <a:cubicBezTo>
                  <a:pt x="2837793" y="0"/>
                  <a:pt x="2932386" y="0"/>
                  <a:pt x="2932386" y="94593"/>
                </a:cubicBezTo>
                <a:lnTo>
                  <a:pt x="2932386" y="472965"/>
                </a:lnTo>
                <a:cubicBezTo>
                  <a:pt x="2932386" y="472965"/>
                  <a:pt x="2932386" y="567558"/>
                  <a:pt x="2837793" y="567558"/>
                </a:cubicBezTo>
                <a:lnTo>
                  <a:pt x="94593" y="567558"/>
                </a:lnTo>
                <a:cubicBezTo>
                  <a:pt x="94593" y="567558"/>
                  <a:pt x="0" y="567558"/>
                  <a:pt x="0" y="472965"/>
                </a:cubicBezTo>
                <a:lnTo>
                  <a:pt x="0" y="94593"/>
                </a:lnTo>
                <a:cubicBezTo>
                  <a:pt x="0" y="94593"/>
                  <a:pt x="0" y="0"/>
                  <a:pt x="94593" y="0"/>
                </a:cubicBezTo>
              </a:path>
            </a:pathLst>
          </a:custGeom>
          <a:solidFill>
            <a:schemeClr val="accent1">
              <a:lumMod val="40000"/>
              <a:lumOff val="60000"/>
            </a:schemeClr>
          </a:solidFill>
          <a:ln w="11823">
            <a:solidFill>
              <a:srgbClr val="FFFFFF"/>
            </a:solidFill>
          </a:ln>
        </p:spPr>
        <p:txBody>
          <a:bodyPr rtlCol="0" anchor="ctr"/>
          <a:lstStyle/>
          <a:p>
            <a:pPr algn="ctr"/>
            <a:endParaRPr/>
          </a:p>
        </p:txBody>
      </p:sp>
      <p:sp>
        <p:nvSpPr>
          <p:cNvPr id="7" name="Rounded Rectangle 6">
            <a:extLst>
              <a:ext uri="{FF2B5EF4-FFF2-40B4-BE49-F238E27FC236}">
                <a16:creationId xmlns:a16="http://schemas.microsoft.com/office/drawing/2014/main" id="{16661604-2D6A-3160-B002-39ECC48A7453}"/>
              </a:ext>
            </a:extLst>
          </p:cNvPr>
          <p:cNvSpPr/>
          <p:nvPr/>
        </p:nvSpPr>
        <p:spPr>
          <a:xfrm>
            <a:off x="7152096" y="3236134"/>
            <a:ext cx="3220183" cy="646384"/>
          </a:xfrm>
          <a:custGeom>
            <a:avLst/>
            <a:gdLst/>
            <a:ahLst/>
            <a:cxnLst/>
            <a:rect l="0" t="0" r="0" b="0"/>
            <a:pathLst>
              <a:path w="2743200" h="567558">
                <a:moveTo>
                  <a:pt x="94593" y="0"/>
                </a:moveTo>
                <a:lnTo>
                  <a:pt x="2648606" y="0"/>
                </a:lnTo>
                <a:cubicBezTo>
                  <a:pt x="2648606" y="0"/>
                  <a:pt x="2743200" y="0"/>
                  <a:pt x="2743200" y="94593"/>
                </a:cubicBezTo>
                <a:lnTo>
                  <a:pt x="2743200" y="472965"/>
                </a:lnTo>
                <a:cubicBezTo>
                  <a:pt x="2743200" y="472965"/>
                  <a:pt x="2743200" y="567558"/>
                  <a:pt x="2648606" y="567558"/>
                </a:cubicBezTo>
                <a:lnTo>
                  <a:pt x="94593" y="567558"/>
                </a:lnTo>
                <a:cubicBezTo>
                  <a:pt x="94593" y="567558"/>
                  <a:pt x="0" y="567558"/>
                  <a:pt x="0" y="472965"/>
                </a:cubicBezTo>
                <a:lnTo>
                  <a:pt x="0" y="94593"/>
                </a:lnTo>
                <a:cubicBezTo>
                  <a:pt x="0" y="94593"/>
                  <a:pt x="0" y="0"/>
                  <a:pt x="94593" y="0"/>
                </a:cubicBezTo>
              </a:path>
            </a:pathLst>
          </a:custGeom>
          <a:solidFill>
            <a:schemeClr val="accent1">
              <a:lumMod val="40000"/>
              <a:lumOff val="60000"/>
            </a:schemeClr>
          </a:solidFill>
          <a:ln w="11823">
            <a:solidFill>
              <a:srgbClr val="FFFFFF"/>
            </a:solidFill>
          </a:ln>
        </p:spPr>
        <p:txBody>
          <a:bodyPr rtlCol="0" anchor="ctr"/>
          <a:lstStyle/>
          <a:p>
            <a:pPr algn="ctr"/>
            <a:endParaRPr/>
          </a:p>
        </p:txBody>
      </p:sp>
      <p:sp>
        <p:nvSpPr>
          <p:cNvPr id="9" name="Rounded Rectangle 8">
            <a:extLst>
              <a:ext uri="{FF2B5EF4-FFF2-40B4-BE49-F238E27FC236}">
                <a16:creationId xmlns:a16="http://schemas.microsoft.com/office/drawing/2014/main" id="{12E0947E-07D6-BB61-50ED-63BAFF70664E}"/>
              </a:ext>
            </a:extLst>
          </p:cNvPr>
          <p:cNvSpPr/>
          <p:nvPr/>
        </p:nvSpPr>
        <p:spPr>
          <a:xfrm>
            <a:off x="1760280" y="958585"/>
            <a:ext cx="3371266" cy="580067"/>
          </a:xfrm>
          <a:custGeom>
            <a:avLst/>
            <a:gdLst/>
            <a:ahLst/>
            <a:cxnLst/>
            <a:rect l="0" t="0" r="0" b="0"/>
            <a:pathLst>
              <a:path w="2932386" h="425668">
                <a:moveTo>
                  <a:pt x="94593" y="0"/>
                </a:moveTo>
                <a:lnTo>
                  <a:pt x="2837793" y="0"/>
                </a:lnTo>
                <a:cubicBezTo>
                  <a:pt x="2837793" y="0"/>
                  <a:pt x="2932386" y="0"/>
                  <a:pt x="2932386" y="94593"/>
                </a:cubicBezTo>
                <a:lnTo>
                  <a:pt x="2932386" y="331075"/>
                </a:lnTo>
                <a:cubicBezTo>
                  <a:pt x="2932386" y="331075"/>
                  <a:pt x="2932386" y="425668"/>
                  <a:pt x="2837793" y="425668"/>
                </a:cubicBezTo>
                <a:lnTo>
                  <a:pt x="94593" y="425668"/>
                </a:lnTo>
                <a:cubicBezTo>
                  <a:pt x="94593" y="425668"/>
                  <a:pt x="0" y="425668"/>
                  <a:pt x="0" y="331075"/>
                </a:cubicBezTo>
                <a:lnTo>
                  <a:pt x="0" y="94593"/>
                </a:lnTo>
                <a:cubicBezTo>
                  <a:pt x="0" y="94593"/>
                  <a:pt x="0" y="0"/>
                  <a:pt x="94593" y="0"/>
                </a:cubicBezTo>
              </a:path>
            </a:pathLst>
          </a:custGeom>
          <a:solidFill>
            <a:schemeClr val="accent1">
              <a:lumMod val="40000"/>
              <a:lumOff val="60000"/>
            </a:schemeClr>
          </a:solidFill>
          <a:ln w="11823">
            <a:solidFill>
              <a:srgbClr val="3D7FCF"/>
            </a:solidFill>
          </a:ln>
        </p:spPr>
        <p:txBody>
          <a:bodyPr rtlCol="0" anchor="ctr"/>
          <a:lstStyle/>
          <a:p>
            <a:pPr algn="ctr"/>
            <a:endParaRPr/>
          </a:p>
        </p:txBody>
      </p:sp>
      <p:sp>
        <p:nvSpPr>
          <p:cNvPr id="10" name="Rounded Rectangle 9">
            <a:extLst>
              <a:ext uri="{FF2B5EF4-FFF2-40B4-BE49-F238E27FC236}">
                <a16:creationId xmlns:a16="http://schemas.microsoft.com/office/drawing/2014/main" id="{1C2E7BB7-F6E4-9504-2A4E-34812B866257}"/>
              </a:ext>
            </a:extLst>
          </p:cNvPr>
          <p:cNvSpPr/>
          <p:nvPr/>
        </p:nvSpPr>
        <p:spPr>
          <a:xfrm>
            <a:off x="7057503" y="920534"/>
            <a:ext cx="3314773" cy="619613"/>
          </a:xfrm>
          <a:custGeom>
            <a:avLst/>
            <a:gdLst/>
            <a:ahLst/>
            <a:cxnLst/>
            <a:rect l="0" t="0" r="0" b="0"/>
            <a:pathLst>
              <a:path w="2837793" h="425668">
                <a:moveTo>
                  <a:pt x="94593" y="0"/>
                </a:moveTo>
                <a:lnTo>
                  <a:pt x="2743200" y="0"/>
                </a:lnTo>
                <a:cubicBezTo>
                  <a:pt x="2743200" y="0"/>
                  <a:pt x="2837793" y="0"/>
                  <a:pt x="2837793" y="94593"/>
                </a:cubicBezTo>
                <a:lnTo>
                  <a:pt x="2837793" y="331075"/>
                </a:lnTo>
                <a:cubicBezTo>
                  <a:pt x="2837793" y="331075"/>
                  <a:pt x="2837793" y="425668"/>
                  <a:pt x="2743200" y="425668"/>
                </a:cubicBezTo>
                <a:lnTo>
                  <a:pt x="94593" y="425668"/>
                </a:lnTo>
                <a:cubicBezTo>
                  <a:pt x="94593" y="425668"/>
                  <a:pt x="0" y="425668"/>
                  <a:pt x="0" y="331075"/>
                </a:cubicBezTo>
                <a:lnTo>
                  <a:pt x="0" y="94593"/>
                </a:lnTo>
                <a:cubicBezTo>
                  <a:pt x="0" y="94593"/>
                  <a:pt x="0" y="0"/>
                  <a:pt x="94593" y="0"/>
                </a:cubicBezTo>
              </a:path>
            </a:pathLst>
          </a:custGeom>
          <a:solidFill>
            <a:schemeClr val="accent1">
              <a:lumMod val="40000"/>
              <a:lumOff val="60000"/>
            </a:schemeClr>
          </a:solidFill>
          <a:ln>
            <a:noFill/>
          </a:ln>
        </p:spPr>
        <p:txBody>
          <a:bodyPr rtlCol="0" anchor="ctr"/>
          <a:lstStyle/>
          <a:p>
            <a:pPr algn="ctr"/>
            <a:endParaRPr dirty="0"/>
          </a:p>
        </p:txBody>
      </p:sp>
      <p:sp>
        <p:nvSpPr>
          <p:cNvPr id="17" name="TextBox 16">
            <a:extLst>
              <a:ext uri="{FF2B5EF4-FFF2-40B4-BE49-F238E27FC236}">
                <a16:creationId xmlns:a16="http://schemas.microsoft.com/office/drawing/2014/main" id="{6A912C9A-2F89-5A60-EA0C-29BF771F3523}"/>
              </a:ext>
            </a:extLst>
          </p:cNvPr>
          <p:cNvSpPr txBox="1"/>
          <p:nvPr/>
        </p:nvSpPr>
        <p:spPr>
          <a:xfrm>
            <a:off x="7594284" y="1694811"/>
            <a:ext cx="2837437" cy="1184940"/>
          </a:xfrm>
          <a:prstGeom prst="rect">
            <a:avLst/>
          </a:prstGeom>
          <a:noFill/>
          <a:ln>
            <a:noFill/>
          </a:ln>
        </p:spPr>
        <p:txBody>
          <a:bodyPr wrap="square" lIns="0" tIns="0" rIns="0" bIns="0" anchor="t">
            <a:spAutoFit/>
          </a:bodyPr>
          <a:lstStyle/>
          <a:p>
            <a:pPr algn="just"/>
            <a:r>
              <a:rPr lang="es-ES" sz="1100" b="1" dirty="0">
                <a:solidFill>
                  <a:srgbClr val="002060"/>
                </a:solidFill>
                <a:latin typeface="Aptos" panose="020B0004020202020204" pitchFamily="34" charset="0"/>
              </a:rPr>
              <a:t>Objective</a:t>
            </a:r>
            <a:r>
              <a:rPr lang="es-ES" sz="1100" dirty="0">
                <a:solidFill>
                  <a:srgbClr val="484848"/>
                </a:solidFill>
                <a:latin typeface="Aptos" panose="020B0004020202020204" pitchFamily="34" charset="0"/>
              </a:rPr>
              <a:t>: </a:t>
            </a:r>
            <a:r>
              <a:rPr lang="en-US" sz="1100" dirty="0">
                <a:latin typeface="Aptos" panose="020B0004020202020204" pitchFamily="34" charset="0"/>
              </a:rPr>
              <a:t>establish CERMI as a benchmark in defending the rights of persons with disabilities within the AI ecosystem, actively promoting regulatory frameworks and business practices that ensure inclusive, accessible, and equitable technology, while preventing the creation of new digital divides.</a:t>
            </a:r>
            <a:endParaRPr lang="es-ES" sz="1200" dirty="0">
              <a:latin typeface="Aptos" panose="020B0004020202020204" pitchFamily="34" charset="0"/>
            </a:endParaRPr>
          </a:p>
        </p:txBody>
      </p:sp>
      <p:sp>
        <p:nvSpPr>
          <p:cNvPr id="18" name="TextBox 17">
            <a:extLst>
              <a:ext uri="{FF2B5EF4-FFF2-40B4-BE49-F238E27FC236}">
                <a16:creationId xmlns:a16="http://schemas.microsoft.com/office/drawing/2014/main" id="{F4239E82-DF01-62D9-0682-272CFDBA3221}"/>
              </a:ext>
            </a:extLst>
          </p:cNvPr>
          <p:cNvSpPr txBox="1"/>
          <p:nvPr/>
        </p:nvSpPr>
        <p:spPr>
          <a:xfrm>
            <a:off x="1673825" y="1691851"/>
            <a:ext cx="2989900" cy="677108"/>
          </a:xfrm>
          <a:prstGeom prst="rect">
            <a:avLst/>
          </a:prstGeom>
          <a:noFill/>
          <a:ln>
            <a:noFill/>
          </a:ln>
        </p:spPr>
        <p:txBody>
          <a:bodyPr wrap="square" lIns="0" tIns="0" rIns="0" bIns="0" anchor="t">
            <a:spAutoFit/>
          </a:bodyPr>
          <a:lstStyle/>
          <a:p>
            <a:pPr algn="just"/>
            <a:r>
              <a:rPr lang="es-ES" sz="1100" b="1" dirty="0">
                <a:solidFill>
                  <a:srgbClr val="002060"/>
                </a:solidFill>
                <a:latin typeface="Aptos" panose="020B0004020202020204" pitchFamily="34" charset="0"/>
              </a:rPr>
              <a:t>Objective: </a:t>
            </a:r>
            <a:r>
              <a:rPr lang="en-US" sz="1100" dirty="0">
                <a:latin typeface="Aptos" panose="020B0004020202020204" pitchFamily="34" charset="0"/>
              </a:rPr>
              <a:t>establish a proactive and integrated system for identifying, assessing, mitigating, and communicating legal, ethical, and operational risks associated with any use of AI.</a:t>
            </a:r>
            <a:endParaRPr sz="1100" dirty="0">
              <a:latin typeface="Aptos" panose="020B0004020202020204" pitchFamily="34" charset="0"/>
            </a:endParaRPr>
          </a:p>
        </p:txBody>
      </p:sp>
      <p:sp>
        <p:nvSpPr>
          <p:cNvPr id="19" name="TextBox 18">
            <a:extLst>
              <a:ext uri="{FF2B5EF4-FFF2-40B4-BE49-F238E27FC236}">
                <a16:creationId xmlns:a16="http://schemas.microsoft.com/office/drawing/2014/main" id="{3482F648-DFBC-9A43-5811-5962D2E1DE81}"/>
              </a:ext>
            </a:extLst>
          </p:cNvPr>
          <p:cNvSpPr txBox="1"/>
          <p:nvPr/>
        </p:nvSpPr>
        <p:spPr>
          <a:xfrm>
            <a:off x="7702646" y="4251408"/>
            <a:ext cx="2901783" cy="677108"/>
          </a:xfrm>
          <a:prstGeom prst="rect">
            <a:avLst/>
          </a:prstGeom>
          <a:noFill/>
          <a:ln>
            <a:noFill/>
          </a:ln>
        </p:spPr>
        <p:txBody>
          <a:bodyPr wrap="square" lIns="0" tIns="0" rIns="0" bIns="0" anchor="t">
            <a:spAutoFit/>
          </a:bodyPr>
          <a:lstStyle/>
          <a:p>
            <a:pPr algn="just"/>
            <a:r>
              <a:rPr lang="es-ES" sz="1100" b="1" dirty="0">
                <a:solidFill>
                  <a:srgbClr val="002060"/>
                </a:solidFill>
                <a:latin typeface="Aptos" panose="020B0004020202020204" pitchFamily="34" charset="0"/>
              </a:rPr>
              <a:t>Objective</a:t>
            </a:r>
            <a:r>
              <a:rPr lang="es-ES" sz="1100" dirty="0">
                <a:solidFill>
                  <a:srgbClr val="484848"/>
                </a:solidFill>
                <a:latin typeface="Aptos" panose="020B0004020202020204" pitchFamily="34" charset="0"/>
              </a:rPr>
              <a:t>: </a:t>
            </a:r>
            <a:r>
              <a:rPr lang="en-US" sz="1100" dirty="0">
                <a:latin typeface="Aptos" panose="020B0004020202020204" pitchFamily="34" charset="0"/>
              </a:rPr>
              <a:t>identify, pilot, and responsibly scale AI use cases that generate significant value for CERMI’s mission, serving as exemplary projects of ethical innovation.</a:t>
            </a:r>
            <a:endParaRPr sz="1200" dirty="0">
              <a:solidFill>
                <a:srgbClr val="484848"/>
              </a:solidFill>
              <a:latin typeface="Roboto"/>
            </a:endParaRPr>
          </a:p>
        </p:txBody>
      </p:sp>
      <p:sp>
        <p:nvSpPr>
          <p:cNvPr id="21" name="TextBox 20">
            <a:extLst>
              <a:ext uri="{FF2B5EF4-FFF2-40B4-BE49-F238E27FC236}">
                <a16:creationId xmlns:a16="http://schemas.microsoft.com/office/drawing/2014/main" id="{805366A5-991E-BBBA-4118-0E7B32ED14FA}"/>
              </a:ext>
            </a:extLst>
          </p:cNvPr>
          <p:cNvSpPr txBox="1"/>
          <p:nvPr/>
        </p:nvSpPr>
        <p:spPr>
          <a:xfrm>
            <a:off x="1689722" y="3882519"/>
            <a:ext cx="2989900" cy="692497"/>
          </a:xfrm>
          <a:prstGeom prst="rect">
            <a:avLst/>
          </a:prstGeom>
          <a:noFill/>
          <a:ln>
            <a:noFill/>
          </a:ln>
        </p:spPr>
        <p:txBody>
          <a:bodyPr wrap="square" lIns="0" tIns="0" rIns="0" bIns="0" anchor="t">
            <a:spAutoFit/>
          </a:bodyPr>
          <a:lstStyle/>
          <a:p>
            <a:pPr algn="just"/>
            <a:r>
              <a:rPr lang="es-ES" sz="1100" b="1" dirty="0">
                <a:solidFill>
                  <a:srgbClr val="002060"/>
                </a:solidFill>
                <a:latin typeface="Aptos" panose="020B0004020202020204" pitchFamily="34" charset="0"/>
              </a:rPr>
              <a:t>Objective: </a:t>
            </a:r>
            <a:r>
              <a:rPr lang="es-ES" sz="1100" dirty="0">
                <a:latin typeface="Aptos" panose="020B0004020202020204" pitchFamily="34" charset="0"/>
              </a:rPr>
              <a:t>e</a:t>
            </a:r>
            <a:r>
              <a:rPr lang="en-US" sz="1100" dirty="0">
                <a:latin typeface="Aptos" panose="020B0004020202020204" pitchFamily="34" charset="0"/>
              </a:rPr>
              <a:t>nsure full compliance with the current legal framework and proper implementation of our ethical principles throughout the entire lifecycle of AI systems.</a:t>
            </a:r>
            <a:endParaRPr sz="1200" dirty="0">
              <a:solidFill>
                <a:srgbClr val="484848"/>
              </a:solidFill>
              <a:latin typeface="Roboto"/>
            </a:endParaRPr>
          </a:p>
        </p:txBody>
      </p:sp>
      <p:sp>
        <p:nvSpPr>
          <p:cNvPr id="24" name="Rounded Rectangle 23">
            <a:extLst>
              <a:ext uri="{FF2B5EF4-FFF2-40B4-BE49-F238E27FC236}">
                <a16:creationId xmlns:a16="http://schemas.microsoft.com/office/drawing/2014/main" id="{ACEECA59-E938-41CC-148A-11FC4FF5AE31}"/>
              </a:ext>
            </a:extLst>
          </p:cNvPr>
          <p:cNvSpPr/>
          <p:nvPr/>
        </p:nvSpPr>
        <p:spPr>
          <a:xfrm>
            <a:off x="6900042" y="1574347"/>
            <a:ext cx="378371" cy="1073827"/>
          </a:xfrm>
          <a:custGeom>
            <a:avLst/>
            <a:gdLst/>
            <a:ahLst/>
            <a:cxnLst/>
            <a:rect l="0" t="0" r="0" b="0"/>
            <a:pathLst>
              <a:path w="283779" h="1095703">
                <a:moveTo>
                  <a:pt x="0" y="1095703"/>
                </a:moveTo>
                <a:lnTo>
                  <a:pt x="23648" y="1095703"/>
                </a:lnTo>
                <a:lnTo>
                  <a:pt x="24436" y="1095703"/>
                </a:lnTo>
                <a:cubicBezTo>
                  <a:pt x="115425" y="1095703"/>
                  <a:pt x="189186" y="1021942"/>
                  <a:pt x="189186" y="930953"/>
                </a:cubicBezTo>
                <a:lnTo>
                  <a:pt x="189186" y="930165"/>
                </a:lnTo>
                <a:lnTo>
                  <a:pt x="189186" y="737037"/>
                </a:lnTo>
                <a:cubicBezTo>
                  <a:pt x="189291" y="707313"/>
                  <a:pt x="185307" y="674381"/>
                  <a:pt x="177362" y="639291"/>
                </a:cubicBezTo>
                <a:cubicBezTo>
                  <a:pt x="172352" y="618237"/>
                  <a:pt x="159864" y="586047"/>
                  <a:pt x="141889" y="547851"/>
                </a:cubicBezTo>
                <a:cubicBezTo>
                  <a:pt x="123914" y="509655"/>
                  <a:pt x="111427" y="477466"/>
                  <a:pt x="106417" y="456411"/>
                </a:cubicBezTo>
                <a:cubicBezTo>
                  <a:pt x="98471" y="421321"/>
                  <a:pt x="94487" y="388389"/>
                  <a:pt x="94593" y="358665"/>
                </a:cubicBezTo>
                <a:lnTo>
                  <a:pt x="94593" y="357877"/>
                </a:lnTo>
                <a:lnTo>
                  <a:pt x="94593" y="164749"/>
                </a:lnTo>
                <a:cubicBezTo>
                  <a:pt x="94593" y="73760"/>
                  <a:pt x="168354" y="0"/>
                  <a:pt x="259342" y="0"/>
                </a:cubicBezTo>
                <a:lnTo>
                  <a:pt x="260131" y="0"/>
                </a:lnTo>
                <a:lnTo>
                  <a:pt x="283779" y="0"/>
                </a:lnTo>
              </a:path>
            </a:pathLst>
          </a:custGeom>
          <a:noFill/>
          <a:ln w="11823">
            <a:solidFill>
              <a:srgbClr val="484848"/>
            </a:solidFill>
            <a:prstDash val="dash"/>
          </a:ln>
        </p:spPr>
        <p:txBody>
          <a:bodyPr rtlCol="0" anchor="ctr"/>
          <a:lstStyle/>
          <a:p>
            <a:pPr algn="ctr"/>
            <a:endParaRPr/>
          </a:p>
        </p:txBody>
      </p:sp>
      <p:sp>
        <p:nvSpPr>
          <p:cNvPr id="28" name="Rounded Rectangle 27">
            <a:extLst>
              <a:ext uri="{FF2B5EF4-FFF2-40B4-BE49-F238E27FC236}">
                <a16:creationId xmlns:a16="http://schemas.microsoft.com/office/drawing/2014/main" id="{0ED02A83-E4D7-BD1B-079E-70FDA6E1B9EA}"/>
              </a:ext>
            </a:extLst>
          </p:cNvPr>
          <p:cNvSpPr/>
          <p:nvPr/>
        </p:nvSpPr>
        <p:spPr>
          <a:xfrm>
            <a:off x="4698966" y="1518192"/>
            <a:ext cx="86978" cy="775794"/>
          </a:xfrm>
          <a:custGeom>
            <a:avLst/>
            <a:gdLst/>
            <a:ahLst/>
            <a:cxnLst/>
            <a:rect l="0" t="0" r="0" b="0"/>
            <a:pathLst>
              <a:path w="141889" h="1040524">
                <a:moveTo>
                  <a:pt x="141889" y="0"/>
                </a:moveTo>
                <a:lnTo>
                  <a:pt x="141889" y="130065"/>
                </a:lnTo>
                <a:lnTo>
                  <a:pt x="141889" y="945931"/>
                </a:lnTo>
                <a:cubicBezTo>
                  <a:pt x="141889" y="998173"/>
                  <a:pt x="99538" y="1040524"/>
                  <a:pt x="47296" y="1040524"/>
                </a:cubicBezTo>
                <a:lnTo>
                  <a:pt x="46508" y="1040524"/>
                </a:lnTo>
                <a:lnTo>
                  <a:pt x="0" y="1040524"/>
                </a:lnTo>
              </a:path>
            </a:pathLst>
          </a:custGeom>
          <a:noFill/>
          <a:ln w="11823">
            <a:solidFill>
              <a:srgbClr val="484848"/>
            </a:solidFill>
            <a:prstDash val="dash"/>
          </a:ln>
        </p:spPr>
        <p:txBody>
          <a:bodyPr rtlCol="0" anchor="ctr"/>
          <a:lstStyle/>
          <a:p>
            <a:pPr algn="ctr"/>
            <a:endParaRPr/>
          </a:p>
        </p:txBody>
      </p:sp>
      <p:sp>
        <p:nvSpPr>
          <p:cNvPr id="31" name="Rounded Rectangle 30">
            <a:extLst>
              <a:ext uri="{FF2B5EF4-FFF2-40B4-BE49-F238E27FC236}">
                <a16:creationId xmlns:a16="http://schemas.microsoft.com/office/drawing/2014/main" id="{4F76CF83-8E2F-4E13-B448-27AF93C3A6B5}"/>
              </a:ext>
            </a:extLst>
          </p:cNvPr>
          <p:cNvSpPr/>
          <p:nvPr/>
        </p:nvSpPr>
        <p:spPr>
          <a:xfrm>
            <a:off x="7480978" y="1574346"/>
            <a:ext cx="141889" cy="756744"/>
          </a:xfrm>
          <a:custGeom>
            <a:avLst/>
            <a:gdLst/>
            <a:ahLst/>
            <a:cxnLst/>
            <a:rect l="0" t="0" r="0" b="0"/>
            <a:pathLst>
              <a:path w="141889" h="756744">
                <a:moveTo>
                  <a:pt x="0" y="0"/>
                </a:moveTo>
                <a:lnTo>
                  <a:pt x="0" y="94593"/>
                </a:lnTo>
                <a:lnTo>
                  <a:pt x="0" y="662151"/>
                </a:lnTo>
                <a:cubicBezTo>
                  <a:pt x="0" y="714394"/>
                  <a:pt x="42350" y="756744"/>
                  <a:pt x="94593" y="756744"/>
                </a:cubicBezTo>
                <a:lnTo>
                  <a:pt x="95381" y="756744"/>
                </a:lnTo>
                <a:lnTo>
                  <a:pt x="141889" y="756744"/>
                </a:lnTo>
              </a:path>
            </a:pathLst>
          </a:custGeom>
          <a:noFill/>
          <a:ln w="11823">
            <a:solidFill>
              <a:srgbClr val="484848"/>
            </a:solidFill>
            <a:prstDash val="dash"/>
          </a:ln>
        </p:spPr>
        <p:txBody>
          <a:bodyPr rtlCol="0" anchor="ctr"/>
          <a:lstStyle/>
          <a:p>
            <a:pPr algn="ctr"/>
            <a:endParaRPr/>
          </a:p>
        </p:txBody>
      </p:sp>
      <p:sp>
        <p:nvSpPr>
          <p:cNvPr id="32" name="Rounded Rectangle 31">
            <a:extLst>
              <a:ext uri="{FF2B5EF4-FFF2-40B4-BE49-F238E27FC236}">
                <a16:creationId xmlns:a16="http://schemas.microsoft.com/office/drawing/2014/main" id="{60B387CB-815F-C462-B949-9F01855291A5}"/>
              </a:ext>
            </a:extLst>
          </p:cNvPr>
          <p:cNvSpPr/>
          <p:nvPr/>
        </p:nvSpPr>
        <p:spPr>
          <a:xfrm>
            <a:off x="4888775" y="3277061"/>
            <a:ext cx="450555" cy="295637"/>
          </a:xfrm>
          <a:custGeom>
            <a:avLst/>
            <a:gdLst/>
            <a:ahLst/>
            <a:cxnLst/>
            <a:rect l="0" t="0" r="0" b="0"/>
            <a:pathLst>
              <a:path w="283779" h="457201">
                <a:moveTo>
                  <a:pt x="283779" y="1"/>
                </a:moveTo>
                <a:lnTo>
                  <a:pt x="266437" y="1"/>
                </a:lnTo>
                <a:lnTo>
                  <a:pt x="265648" y="1"/>
                </a:lnTo>
                <a:cubicBezTo>
                  <a:pt x="197605" y="0"/>
                  <a:pt x="142323" y="54930"/>
                  <a:pt x="141889" y="122972"/>
                </a:cubicBezTo>
                <a:lnTo>
                  <a:pt x="141889" y="124548"/>
                </a:lnTo>
                <a:lnTo>
                  <a:pt x="141889" y="333442"/>
                </a:lnTo>
                <a:cubicBezTo>
                  <a:pt x="141889" y="401792"/>
                  <a:pt x="86833" y="457201"/>
                  <a:pt x="18918" y="457201"/>
                </a:cubicBezTo>
                <a:lnTo>
                  <a:pt x="18130" y="457201"/>
                </a:lnTo>
                <a:lnTo>
                  <a:pt x="0" y="457201"/>
                </a:lnTo>
              </a:path>
            </a:pathLst>
          </a:custGeom>
          <a:noFill/>
          <a:ln w="11823">
            <a:solidFill>
              <a:srgbClr val="484848"/>
            </a:solidFill>
            <a:prstDash val="dash"/>
          </a:ln>
        </p:spPr>
        <p:txBody>
          <a:bodyPr rtlCol="0" anchor="ctr"/>
          <a:lstStyle/>
          <a:p>
            <a:pPr algn="ctr"/>
            <a:endParaRPr/>
          </a:p>
        </p:txBody>
      </p:sp>
      <p:sp>
        <p:nvSpPr>
          <p:cNvPr id="33" name="Rounded Rectangle 32">
            <a:extLst>
              <a:ext uri="{FF2B5EF4-FFF2-40B4-BE49-F238E27FC236}">
                <a16:creationId xmlns:a16="http://schemas.microsoft.com/office/drawing/2014/main" id="{E573AD4F-E19B-3EF2-5363-ED781438F86D}"/>
              </a:ext>
            </a:extLst>
          </p:cNvPr>
          <p:cNvSpPr/>
          <p:nvPr/>
        </p:nvSpPr>
        <p:spPr>
          <a:xfrm>
            <a:off x="6900042" y="3628435"/>
            <a:ext cx="283779" cy="173555"/>
          </a:xfrm>
          <a:custGeom>
            <a:avLst/>
            <a:gdLst/>
            <a:ahLst/>
            <a:cxnLst/>
            <a:rect l="0" t="0" r="0" b="0"/>
            <a:pathLst>
              <a:path w="283779" h="173555">
                <a:moveTo>
                  <a:pt x="0" y="0"/>
                </a:moveTo>
                <a:lnTo>
                  <a:pt x="18130" y="0"/>
                </a:lnTo>
                <a:lnTo>
                  <a:pt x="18918" y="0"/>
                </a:lnTo>
                <a:cubicBezTo>
                  <a:pt x="43026" y="44"/>
                  <a:pt x="69060" y="8265"/>
                  <a:pt x="93804" y="23648"/>
                </a:cubicBezTo>
                <a:cubicBezTo>
                  <a:pt x="108812" y="33029"/>
                  <a:pt x="126183" y="55811"/>
                  <a:pt x="141889" y="86710"/>
                </a:cubicBezTo>
                <a:cubicBezTo>
                  <a:pt x="157595" y="117609"/>
                  <a:pt x="174967" y="140391"/>
                  <a:pt x="189974" y="149772"/>
                </a:cubicBezTo>
                <a:cubicBezTo>
                  <a:pt x="214994" y="165326"/>
                  <a:pt x="241327" y="173555"/>
                  <a:pt x="265648" y="173420"/>
                </a:cubicBezTo>
                <a:lnTo>
                  <a:pt x="266437" y="173420"/>
                </a:lnTo>
                <a:lnTo>
                  <a:pt x="283779" y="173420"/>
                </a:lnTo>
              </a:path>
            </a:pathLst>
          </a:custGeom>
          <a:noFill/>
          <a:ln w="11823">
            <a:solidFill>
              <a:srgbClr val="484848"/>
            </a:solidFill>
            <a:prstDash val="dash"/>
          </a:ln>
        </p:spPr>
        <p:txBody>
          <a:bodyPr rtlCol="0" anchor="ctr"/>
          <a:lstStyle/>
          <a:p>
            <a:pPr algn="ctr"/>
            <a:endParaRPr/>
          </a:p>
        </p:txBody>
      </p:sp>
      <p:sp>
        <p:nvSpPr>
          <p:cNvPr id="34" name="Rounded Rectangle 33">
            <a:extLst>
              <a:ext uri="{FF2B5EF4-FFF2-40B4-BE49-F238E27FC236}">
                <a16:creationId xmlns:a16="http://schemas.microsoft.com/office/drawing/2014/main" id="{BDD7F48B-E889-F043-436D-BA5A945702AE}"/>
              </a:ext>
            </a:extLst>
          </p:cNvPr>
          <p:cNvSpPr/>
          <p:nvPr/>
        </p:nvSpPr>
        <p:spPr>
          <a:xfrm>
            <a:off x="4650710" y="3613473"/>
            <a:ext cx="163631" cy="632067"/>
          </a:xfrm>
          <a:custGeom>
            <a:avLst/>
            <a:gdLst/>
            <a:ahLst/>
            <a:cxnLst/>
            <a:rect l="0" t="0" r="0" b="0"/>
            <a:pathLst>
              <a:path w="141889" h="472965">
                <a:moveTo>
                  <a:pt x="141889" y="0"/>
                </a:moveTo>
                <a:lnTo>
                  <a:pt x="141889" y="59120"/>
                </a:lnTo>
                <a:lnTo>
                  <a:pt x="141889" y="378372"/>
                </a:lnTo>
                <a:cubicBezTo>
                  <a:pt x="141889" y="430614"/>
                  <a:pt x="99538" y="472965"/>
                  <a:pt x="47296" y="472965"/>
                </a:cubicBezTo>
                <a:lnTo>
                  <a:pt x="46508" y="472965"/>
                </a:lnTo>
                <a:lnTo>
                  <a:pt x="0" y="472965"/>
                </a:lnTo>
              </a:path>
            </a:pathLst>
          </a:custGeom>
          <a:noFill/>
          <a:ln w="11823">
            <a:solidFill>
              <a:srgbClr val="484848"/>
            </a:solidFill>
            <a:prstDash val="dash"/>
          </a:ln>
        </p:spPr>
        <p:txBody>
          <a:bodyPr rtlCol="0" anchor="ctr"/>
          <a:lstStyle/>
          <a:p>
            <a:pPr algn="ctr"/>
            <a:endParaRPr/>
          </a:p>
        </p:txBody>
      </p:sp>
      <p:sp>
        <p:nvSpPr>
          <p:cNvPr id="37" name="Rounded Rectangle 36">
            <a:extLst>
              <a:ext uri="{FF2B5EF4-FFF2-40B4-BE49-F238E27FC236}">
                <a16:creationId xmlns:a16="http://schemas.microsoft.com/office/drawing/2014/main" id="{8F429F4B-1434-DBF1-3981-13A165D71D17}"/>
              </a:ext>
            </a:extLst>
          </p:cNvPr>
          <p:cNvSpPr/>
          <p:nvPr/>
        </p:nvSpPr>
        <p:spPr>
          <a:xfrm>
            <a:off x="7410033" y="3888257"/>
            <a:ext cx="292613" cy="603230"/>
          </a:xfrm>
          <a:custGeom>
            <a:avLst/>
            <a:gdLst/>
            <a:ahLst/>
            <a:cxnLst/>
            <a:rect l="0" t="0" r="0" b="0"/>
            <a:pathLst>
              <a:path w="141889" h="756744">
                <a:moveTo>
                  <a:pt x="0" y="0"/>
                </a:moveTo>
                <a:lnTo>
                  <a:pt x="0" y="94593"/>
                </a:lnTo>
                <a:lnTo>
                  <a:pt x="0" y="662151"/>
                </a:lnTo>
                <a:cubicBezTo>
                  <a:pt x="0" y="714394"/>
                  <a:pt x="42350" y="756744"/>
                  <a:pt x="94593" y="756744"/>
                </a:cubicBezTo>
                <a:lnTo>
                  <a:pt x="95381" y="756744"/>
                </a:lnTo>
                <a:lnTo>
                  <a:pt x="141889" y="756744"/>
                </a:lnTo>
              </a:path>
            </a:pathLst>
          </a:custGeom>
          <a:noFill/>
          <a:ln w="11823">
            <a:solidFill>
              <a:srgbClr val="484848"/>
            </a:solidFill>
            <a:prstDash val="dash"/>
          </a:ln>
        </p:spPr>
        <p:txBody>
          <a:bodyPr rtlCol="0" anchor="ctr"/>
          <a:lstStyle/>
          <a:p>
            <a:pPr algn="ctr"/>
            <a:endParaRPr/>
          </a:p>
        </p:txBody>
      </p:sp>
      <p:sp>
        <p:nvSpPr>
          <p:cNvPr id="39" name="Rounded Rectangle 38">
            <a:extLst>
              <a:ext uri="{FF2B5EF4-FFF2-40B4-BE49-F238E27FC236}">
                <a16:creationId xmlns:a16="http://schemas.microsoft.com/office/drawing/2014/main" id="{6BA55078-5AFE-AFD8-BD34-BF19B92F85BC}"/>
              </a:ext>
            </a:extLst>
          </p:cNvPr>
          <p:cNvSpPr/>
          <p:nvPr/>
        </p:nvSpPr>
        <p:spPr>
          <a:xfrm>
            <a:off x="5139142" y="1413150"/>
            <a:ext cx="283779" cy="1095703"/>
          </a:xfrm>
          <a:custGeom>
            <a:avLst/>
            <a:gdLst/>
            <a:ahLst/>
            <a:cxnLst/>
            <a:rect l="0" t="0" r="0" b="0"/>
            <a:pathLst>
              <a:path w="283779" h="1095703">
                <a:moveTo>
                  <a:pt x="283779" y="1095703"/>
                </a:moveTo>
                <a:lnTo>
                  <a:pt x="260131" y="1095703"/>
                </a:lnTo>
                <a:lnTo>
                  <a:pt x="259342" y="1095703"/>
                </a:lnTo>
                <a:cubicBezTo>
                  <a:pt x="168354" y="1095703"/>
                  <a:pt x="94593" y="1021942"/>
                  <a:pt x="94593" y="930953"/>
                </a:cubicBezTo>
                <a:lnTo>
                  <a:pt x="94593" y="930165"/>
                </a:lnTo>
                <a:lnTo>
                  <a:pt x="94593" y="737037"/>
                </a:lnTo>
                <a:cubicBezTo>
                  <a:pt x="94487" y="707313"/>
                  <a:pt x="98471" y="674381"/>
                  <a:pt x="106417" y="639291"/>
                </a:cubicBezTo>
                <a:cubicBezTo>
                  <a:pt x="111427" y="618237"/>
                  <a:pt x="123914" y="586047"/>
                  <a:pt x="141889" y="547851"/>
                </a:cubicBezTo>
                <a:cubicBezTo>
                  <a:pt x="159864" y="509655"/>
                  <a:pt x="172352" y="477466"/>
                  <a:pt x="177362" y="456411"/>
                </a:cubicBezTo>
                <a:cubicBezTo>
                  <a:pt x="185307" y="421321"/>
                  <a:pt x="189291" y="388389"/>
                  <a:pt x="189186" y="358665"/>
                </a:cubicBezTo>
                <a:lnTo>
                  <a:pt x="189186" y="357877"/>
                </a:lnTo>
                <a:lnTo>
                  <a:pt x="189186" y="164749"/>
                </a:lnTo>
                <a:cubicBezTo>
                  <a:pt x="189186" y="73760"/>
                  <a:pt x="115425" y="0"/>
                  <a:pt x="24436" y="0"/>
                </a:cubicBezTo>
                <a:lnTo>
                  <a:pt x="23648" y="0"/>
                </a:lnTo>
                <a:lnTo>
                  <a:pt x="0" y="0"/>
                </a:lnTo>
              </a:path>
            </a:pathLst>
          </a:custGeom>
          <a:noFill/>
          <a:ln w="11823">
            <a:solidFill>
              <a:srgbClr val="484848"/>
            </a:solidFill>
            <a:prstDash val="dash"/>
          </a:ln>
        </p:spPr>
        <p:txBody>
          <a:bodyPr rtlCol="0" anchor="ctr"/>
          <a:lstStyle/>
          <a:p>
            <a:pPr algn="ctr"/>
            <a:endParaRPr/>
          </a:p>
        </p:txBody>
      </p:sp>
      <p:sp>
        <p:nvSpPr>
          <p:cNvPr id="40" name="TextBox 39">
            <a:extLst>
              <a:ext uri="{FF2B5EF4-FFF2-40B4-BE49-F238E27FC236}">
                <a16:creationId xmlns:a16="http://schemas.microsoft.com/office/drawing/2014/main" id="{823004A0-4F0F-C142-A7CE-1035C4D12EB9}"/>
              </a:ext>
            </a:extLst>
          </p:cNvPr>
          <p:cNvSpPr txBox="1"/>
          <p:nvPr/>
        </p:nvSpPr>
        <p:spPr>
          <a:xfrm>
            <a:off x="7723494" y="976075"/>
            <a:ext cx="2708226" cy="492443"/>
          </a:xfrm>
          <a:prstGeom prst="rect">
            <a:avLst/>
          </a:prstGeom>
          <a:noFill/>
          <a:ln>
            <a:noFill/>
          </a:ln>
        </p:spPr>
        <p:txBody>
          <a:bodyPr wrap="square" lIns="0" tIns="0" rIns="0" bIns="0" anchor="t">
            <a:spAutoFit/>
          </a:bodyPr>
          <a:lstStyle/>
          <a:p>
            <a:r>
              <a:rPr lang="es-ES" sz="1600" b="1" dirty="0">
                <a:solidFill>
                  <a:srgbClr val="002060"/>
                </a:solidFill>
                <a:latin typeface="Roboto"/>
              </a:rPr>
              <a:t>AXIS 5. </a:t>
            </a:r>
            <a:r>
              <a:rPr lang="en-US" sz="1600" dirty="0">
                <a:solidFill>
                  <a:srgbClr val="002060"/>
                </a:solidFill>
                <a:latin typeface="Roboto"/>
              </a:rPr>
              <a:t>Strategic advocacy and social leadership</a:t>
            </a:r>
            <a:endParaRPr sz="1600" dirty="0">
              <a:solidFill>
                <a:srgbClr val="002060"/>
              </a:solidFill>
              <a:latin typeface="Roboto"/>
            </a:endParaRPr>
          </a:p>
        </p:txBody>
      </p:sp>
      <p:sp>
        <p:nvSpPr>
          <p:cNvPr id="41" name="TextBox 40">
            <a:extLst>
              <a:ext uri="{FF2B5EF4-FFF2-40B4-BE49-F238E27FC236}">
                <a16:creationId xmlns:a16="http://schemas.microsoft.com/office/drawing/2014/main" id="{A0A86123-337B-2C1D-BCFC-39392ACE4D06}"/>
              </a:ext>
            </a:extLst>
          </p:cNvPr>
          <p:cNvSpPr txBox="1"/>
          <p:nvPr/>
        </p:nvSpPr>
        <p:spPr>
          <a:xfrm>
            <a:off x="5673588" y="2961440"/>
            <a:ext cx="939360" cy="430887"/>
          </a:xfrm>
          <a:prstGeom prst="rect">
            <a:avLst/>
          </a:prstGeom>
          <a:noFill/>
          <a:ln>
            <a:noFill/>
          </a:ln>
        </p:spPr>
        <p:txBody>
          <a:bodyPr wrap="none" lIns="0" tIns="0" rIns="0" bIns="0" anchor="t">
            <a:spAutoFit/>
          </a:bodyPr>
          <a:lstStyle/>
          <a:p>
            <a:pPr algn="ctr"/>
            <a:r>
              <a:rPr lang="es-ES" sz="1400" dirty="0">
                <a:solidFill>
                  <a:srgbClr val="FFFFFF"/>
                </a:solidFill>
                <a:latin typeface="Roboto"/>
              </a:rPr>
              <a:t>STRATEGIC</a:t>
            </a:r>
            <a:r>
              <a:rPr sz="1400" dirty="0">
                <a:solidFill>
                  <a:srgbClr val="FFFFFF"/>
                </a:solidFill>
                <a:latin typeface="Roboto"/>
              </a:rPr>
              <a:t>
</a:t>
            </a:r>
            <a:r>
              <a:rPr lang="es-ES" sz="1400" dirty="0">
                <a:solidFill>
                  <a:srgbClr val="FFFFFF"/>
                </a:solidFill>
                <a:latin typeface="Roboto"/>
              </a:rPr>
              <a:t>AXES</a:t>
            </a:r>
            <a:endParaRPr sz="1400" dirty="0">
              <a:solidFill>
                <a:srgbClr val="FFFFFF"/>
              </a:solidFill>
              <a:latin typeface="Roboto"/>
            </a:endParaRPr>
          </a:p>
        </p:txBody>
      </p:sp>
      <p:sp>
        <p:nvSpPr>
          <p:cNvPr id="42" name="TextBox 41">
            <a:extLst>
              <a:ext uri="{FF2B5EF4-FFF2-40B4-BE49-F238E27FC236}">
                <a16:creationId xmlns:a16="http://schemas.microsoft.com/office/drawing/2014/main" id="{A71B3DA3-270E-C107-965F-D0AFBBFD7A5F}"/>
              </a:ext>
            </a:extLst>
          </p:cNvPr>
          <p:cNvSpPr txBox="1"/>
          <p:nvPr/>
        </p:nvSpPr>
        <p:spPr>
          <a:xfrm>
            <a:off x="7594284" y="3314963"/>
            <a:ext cx="2711111" cy="492443"/>
          </a:xfrm>
          <a:prstGeom prst="rect">
            <a:avLst/>
          </a:prstGeom>
          <a:noFill/>
          <a:ln>
            <a:noFill/>
          </a:ln>
        </p:spPr>
        <p:txBody>
          <a:bodyPr wrap="square" lIns="0" tIns="0" rIns="0" bIns="0" anchor="t">
            <a:spAutoFit/>
          </a:bodyPr>
          <a:lstStyle/>
          <a:p>
            <a:r>
              <a:rPr lang="es-ES" sz="1600" b="1" dirty="0">
                <a:solidFill>
                  <a:srgbClr val="002060"/>
                </a:solidFill>
                <a:latin typeface="Roboto"/>
              </a:rPr>
              <a:t>AXIS 4. </a:t>
            </a:r>
            <a:r>
              <a:rPr lang="en-US" sz="1600" dirty="0">
                <a:solidFill>
                  <a:srgbClr val="002060"/>
                </a:solidFill>
                <a:latin typeface="Roboto"/>
              </a:rPr>
              <a:t>Use Case Repository and Innovation</a:t>
            </a:r>
            <a:endParaRPr sz="1600" dirty="0">
              <a:solidFill>
                <a:srgbClr val="002060"/>
              </a:solidFill>
              <a:latin typeface="Roboto"/>
            </a:endParaRPr>
          </a:p>
        </p:txBody>
      </p:sp>
      <p:sp>
        <p:nvSpPr>
          <p:cNvPr id="43" name="TextBox 42">
            <a:extLst>
              <a:ext uri="{FF2B5EF4-FFF2-40B4-BE49-F238E27FC236}">
                <a16:creationId xmlns:a16="http://schemas.microsoft.com/office/drawing/2014/main" id="{A62108A0-2CFD-FA59-1753-0DC2AAD2C41C}"/>
              </a:ext>
            </a:extLst>
          </p:cNvPr>
          <p:cNvSpPr txBox="1"/>
          <p:nvPr/>
        </p:nvSpPr>
        <p:spPr>
          <a:xfrm>
            <a:off x="1958731" y="1053176"/>
            <a:ext cx="2552506" cy="495214"/>
          </a:xfrm>
          <a:prstGeom prst="rect">
            <a:avLst/>
          </a:prstGeom>
          <a:noFill/>
          <a:ln>
            <a:noFill/>
          </a:ln>
        </p:spPr>
        <p:txBody>
          <a:bodyPr wrap="square" lIns="0" tIns="0" rIns="0" bIns="0" anchor="t">
            <a:spAutoFit/>
          </a:bodyPr>
          <a:lstStyle/>
          <a:p>
            <a:r>
              <a:rPr lang="es-ES" sz="1600" b="1" dirty="0">
                <a:solidFill>
                  <a:srgbClr val="002060"/>
                </a:solidFill>
                <a:latin typeface="Roboto"/>
              </a:rPr>
              <a:t>AXIS 1</a:t>
            </a:r>
            <a:r>
              <a:rPr lang="es-ES" sz="1600" dirty="0">
                <a:solidFill>
                  <a:srgbClr val="002060"/>
                </a:solidFill>
                <a:latin typeface="Roboto"/>
              </a:rPr>
              <a:t>. Governance and Risk Management</a:t>
            </a:r>
            <a:endParaRPr sz="1600" dirty="0">
              <a:solidFill>
                <a:srgbClr val="002060"/>
              </a:solidFill>
              <a:latin typeface="Roboto"/>
            </a:endParaRPr>
          </a:p>
        </p:txBody>
      </p:sp>
      <p:sp>
        <p:nvSpPr>
          <p:cNvPr id="44" name="TextBox 43">
            <a:extLst>
              <a:ext uri="{FF2B5EF4-FFF2-40B4-BE49-F238E27FC236}">
                <a16:creationId xmlns:a16="http://schemas.microsoft.com/office/drawing/2014/main" id="{95C33596-89ED-9F52-DF41-292558009637}"/>
              </a:ext>
            </a:extLst>
          </p:cNvPr>
          <p:cNvSpPr txBox="1"/>
          <p:nvPr/>
        </p:nvSpPr>
        <p:spPr>
          <a:xfrm>
            <a:off x="1697137" y="2976338"/>
            <a:ext cx="2654764" cy="461665"/>
          </a:xfrm>
          <a:prstGeom prst="rect">
            <a:avLst/>
          </a:prstGeom>
          <a:solidFill>
            <a:schemeClr val="accent1">
              <a:lumMod val="40000"/>
              <a:lumOff val="60000"/>
            </a:schemeClr>
          </a:solidFill>
          <a:ln>
            <a:noFill/>
          </a:ln>
        </p:spPr>
        <p:txBody>
          <a:bodyPr wrap="square" lIns="0" tIns="0" rIns="0" bIns="0" anchor="t">
            <a:spAutoFit/>
          </a:bodyPr>
          <a:lstStyle/>
          <a:p>
            <a:r>
              <a:rPr lang="es-ES" sz="1600" b="1" dirty="0">
                <a:solidFill>
                  <a:srgbClr val="002060"/>
                </a:solidFill>
                <a:latin typeface="Roboto"/>
              </a:rPr>
              <a:t>AXIS 2. </a:t>
            </a:r>
            <a:r>
              <a:rPr lang="en-US" sz="1400" dirty="0">
                <a:solidFill>
                  <a:srgbClr val="002060"/>
                </a:solidFill>
                <a:latin typeface="Roboto"/>
              </a:rPr>
              <a:t>Regulatory Compliance and Ethical Framework</a:t>
            </a:r>
            <a:endParaRPr sz="1400" dirty="0">
              <a:solidFill>
                <a:srgbClr val="002060"/>
              </a:solidFill>
              <a:latin typeface="Roboto"/>
            </a:endParaRPr>
          </a:p>
        </p:txBody>
      </p:sp>
      <p:sp>
        <p:nvSpPr>
          <p:cNvPr id="45" name="Rounded Rectangle 44">
            <a:extLst>
              <a:ext uri="{FF2B5EF4-FFF2-40B4-BE49-F238E27FC236}">
                <a16:creationId xmlns:a16="http://schemas.microsoft.com/office/drawing/2014/main" id="{0FF99923-68CB-D5DA-500B-1AB363E7E468}"/>
              </a:ext>
            </a:extLst>
          </p:cNvPr>
          <p:cNvSpPr/>
          <p:nvPr/>
        </p:nvSpPr>
        <p:spPr>
          <a:xfrm>
            <a:off x="4694037" y="1168526"/>
            <a:ext cx="223445" cy="222949"/>
          </a:xfrm>
          <a:custGeom>
            <a:avLst/>
            <a:gdLst/>
            <a:ahLst/>
            <a:cxnLst/>
            <a:rect l="0" t="0" r="0" b="0"/>
            <a:pathLst>
              <a:path w="222195" h="221702">
                <a:moveTo>
                  <a:pt x="137948" y="146816"/>
                </a:moveTo>
                <a:cubicBezTo>
                  <a:pt x="144845" y="156669"/>
                  <a:pt x="148787" y="168493"/>
                  <a:pt x="148787" y="182288"/>
                </a:cubicBezTo>
                <a:lnTo>
                  <a:pt x="148787" y="192142"/>
                </a:lnTo>
                <a:moveTo>
                  <a:pt x="98534" y="141889"/>
                </a:moveTo>
                <a:lnTo>
                  <a:pt x="98534" y="192142"/>
                </a:lnTo>
                <a:moveTo>
                  <a:pt x="68974" y="192142"/>
                </a:moveTo>
                <a:lnTo>
                  <a:pt x="68974" y="113314"/>
                </a:lnTo>
                <a:cubicBezTo>
                  <a:pt x="68974" y="107402"/>
                  <a:pt x="72915" y="103461"/>
                  <a:pt x="78827" y="103461"/>
                </a:cubicBezTo>
                <a:moveTo>
                  <a:pt x="167508" y="211849"/>
                </a:moveTo>
                <a:cubicBezTo>
                  <a:pt x="167508" y="217761"/>
                  <a:pt x="163567" y="221702"/>
                  <a:pt x="157655" y="221702"/>
                </a:cubicBezTo>
                <a:lnTo>
                  <a:pt x="9853" y="221702"/>
                </a:lnTo>
                <a:cubicBezTo>
                  <a:pt x="3941" y="221702"/>
                  <a:pt x="0" y="217761"/>
                  <a:pt x="0" y="211849"/>
                </a:cubicBezTo>
                <a:lnTo>
                  <a:pt x="0" y="201995"/>
                </a:lnTo>
                <a:cubicBezTo>
                  <a:pt x="0" y="196083"/>
                  <a:pt x="3941" y="192142"/>
                  <a:pt x="9853" y="192142"/>
                </a:cubicBezTo>
                <a:lnTo>
                  <a:pt x="157655" y="192142"/>
                </a:lnTo>
                <a:cubicBezTo>
                  <a:pt x="163567" y="192142"/>
                  <a:pt x="167508" y="196083"/>
                  <a:pt x="167508" y="201995"/>
                </a:cubicBezTo>
                <a:close/>
                <a:moveTo>
                  <a:pt x="68974" y="120212"/>
                </a:moveTo>
                <a:cubicBezTo>
                  <a:pt x="40399" y="127109"/>
                  <a:pt x="19706" y="152728"/>
                  <a:pt x="19706" y="182288"/>
                </a:cubicBezTo>
                <a:lnTo>
                  <a:pt x="19706" y="192142"/>
                </a:lnTo>
                <a:moveTo>
                  <a:pt x="163074" y="90651"/>
                </a:moveTo>
                <a:cubicBezTo>
                  <a:pt x="160898" y="90651"/>
                  <a:pt x="159133" y="88886"/>
                  <a:pt x="159133" y="86710"/>
                </a:cubicBezTo>
                <a:cubicBezTo>
                  <a:pt x="159133" y="84533"/>
                  <a:pt x="160898" y="82768"/>
                  <a:pt x="163074" y="82768"/>
                </a:cubicBezTo>
                <a:moveTo>
                  <a:pt x="163074" y="82768"/>
                </a:moveTo>
                <a:cubicBezTo>
                  <a:pt x="165251" y="82768"/>
                  <a:pt x="167016" y="84533"/>
                  <a:pt x="167016" y="86710"/>
                </a:cubicBezTo>
                <a:cubicBezTo>
                  <a:pt x="167016" y="88886"/>
                  <a:pt x="165251" y="90651"/>
                  <a:pt x="163074" y="90651"/>
                </a:cubicBezTo>
                <a:moveTo>
                  <a:pt x="163074" y="42369"/>
                </a:moveTo>
                <a:lnTo>
                  <a:pt x="163074" y="57149"/>
                </a:lnTo>
                <a:moveTo>
                  <a:pt x="170957" y="4926"/>
                </a:moveTo>
                <a:cubicBezTo>
                  <a:pt x="168986" y="1970"/>
                  <a:pt x="166030" y="0"/>
                  <a:pt x="163074" y="0"/>
                </a:cubicBezTo>
                <a:cubicBezTo>
                  <a:pt x="159133" y="0"/>
                  <a:pt x="156177" y="1970"/>
                  <a:pt x="155192" y="4926"/>
                </a:cubicBezTo>
                <a:lnTo>
                  <a:pt x="104939" y="99519"/>
                </a:lnTo>
                <a:cubicBezTo>
                  <a:pt x="102968" y="102475"/>
                  <a:pt x="103954" y="105431"/>
                  <a:pt x="104939" y="108387"/>
                </a:cubicBezTo>
                <a:cubicBezTo>
                  <a:pt x="106910" y="111343"/>
                  <a:pt x="109866" y="112329"/>
                  <a:pt x="112822" y="112329"/>
                </a:cubicBezTo>
                <a:lnTo>
                  <a:pt x="212342" y="112329"/>
                </a:lnTo>
                <a:cubicBezTo>
                  <a:pt x="215298" y="112329"/>
                  <a:pt x="218254" y="110358"/>
                  <a:pt x="220224" y="108387"/>
                </a:cubicBezTo>
                <a:cubicBezTo>
                  <a:pt x="222195" y="105431"/>
                  <a:pt x="222195" y="102475"/>
                  <a:pt x="220224" y="99519"/>
                </a:cubicBezTo>
                <a:close/>
              </a:path>
            </a:pathLst>
          </a:custGeom>
          <a:solidFill>
            <a:schemeClr val="accent1">
              <a:lumMod val="75000"/>
            </a:schemeClr>
          </a:solidFill>
          <a:ln w="11823">
            <a:solidFill>
              <a:srgbClr val="0070C0"/>
            </a:solidFill>
          </a:ln>
        </p:spPr>
        <p:txBody>
          <a:bodyPr rtlCol="0" anchor="ctr"/>
          <a:lstStyle/>
          <a:p>
            <a:pPr algn="ctr"/>
            <a:endParaRPr/>
          </a:p>
        </p:txBody>
      </p:sp>
      <p:sp>
        <p:nvSpPr>
          <p:cNvPr id="46" name="Rounded Rectangle 45">
            <a:extLst>
              <a:ext uri="{FF2B5EF4-FFF2-40B4-BE49-F238E27FC236}">
                <a16:creationId xmlns:a16="http://schemas.microsoft.com/office/drawing/2014/main" id="{AC9FA210-A4CF-E148-043E-9E6DFBF7C3A9}"/>
              </a:ext>
            </a:extLst>
          </p:cNvPr>
          <p:cNvSpPr/>
          <p:nvPr/>
        </p:nvSpPr>
        <p:spPr>
          <a:xfrm>
            <a:off x="5961994" y="2527818"/>
            <a:ext cx="361731" cy="362677"/>
          </a:xfrm>
          <a:custGeom>
            <a:avLst/>
            <a:gdLst/>
            <a:ahLst/>
            <a:cxnLst/>
            <a:rect l="0" t="0" r="0" b="0"/>
            <a:pathLst>
              <a:path w="361731" h="362677">
                <a:moveTo>
                  <a:pt x="102475" y="260201"/>
                </a:moveTo>
                <a:cubicBezTo>
                  <a:pt x="118463" y="276301"/>
                  <a:pt x="138424" y="287886"/>
                  <a:pt x="160335" y="293781"/>
                </a:cubicBezTo>
                <a:cubicBezTo>
                  <a:pt x="165943" y="295446"/>
                  <a:pt x="172013" y="293868"/>
                  <a:pt x="176100" y="289682"/>
                </a:cubicBezTo>
                <a:lnTo>
                  <a:pt x="268013" y="197139"/>
                </a:lnTo>
                <a:lnTo>
                  <a:pt x="307427" y="237026"/>
                </a:lnTo>
                <a:cubicBezTo>
                  <a:pt x="315561" y="245466"/>
                  <a:pt x="327597" y="248897"/>
                  <a:pt x="338958" y="246012"/>
                </a:cubicBezTo>
                <a:cubicBezTo>
                  <a:pt x="352468" y="242072"/>
                  <a:pt x="361731" y="229657"/>
                  <a:pt x="361660" y="215584"/>
                </a:cubicBezTo>
                <a:lnTo>
                  <a:pt x="361660" y="31601"/>
                </a:lnTo>
                <a:cubicBezTo>
                  <a:pt x="361660" y="14187"/>
                  <a:pt x="347544" y="70"/>
                  <a:pt x="330129" y="70"/>
                </a:cubicBezTo>
                <a:lnTo>
                  <a:pt x="147092" y="70"/>
                </a:lnTo>
                <a:cubicBezTo>
                  <a:pt x="133020" y="0"/>
                  <a:pt x="120604" y="9263"/>
                  <a:pt x="116664" y="22772"/>
                </a:cubicBezTo>
                <a:cubicBezTo>
                  <a:pt x="113780" y="34134"/>
                  <a:pt x="117210" y="46170"/>
                  <a:pt x="125651" y="54303"/>
                </a:cubicBezTo>
                <a:lnTo>
                  <a:pt x="165537" y="94663"/>
                </a:lnTo>
                <a:lnTo>
                  <a:pt x="72994" y="187206"/>
                </a:lnTo>
                <a:cubicBezTo>
                  <a:pt x="68808" y="191294"/>
                  <a:pt x="67230" y="197363"/>
                  <a:pt x="68895" y="202972"/>
                </a:cubicBezTo>
                <a:cubicBezTo>
                  <a:pt x="74892" y="224656"/>
                  <a:pt x="86470" y="244389"/>
                  <a:pt x="102475" y="260201"/>
                </a:cubicBezTo>
                <a:moveTo>
                  <a:pt x="168375" y="35069"/>
                </a:moveTo>
                <a:lnTo>
                  <a:pt x="327607" y="35069"/>
                </a:lnTo>
                <a:lnTo>
                  <a:pt x="327607" y="194143"/>
                </a:lnTo>
                <a:cubicBezTo>
                  <a:pt x="327595" y="195856"/>
                  <a:pt x="326558" y="197395"/>
                  <a:pt x="324975" y="198049"/>
                </a:cubicBezTo>
                <a:cubicBezTo>
                  <a:pt x="323392" y="198703"/>
                  <a:pt x="321572" y="198344"/>
                  <a:pt x="320355" y="197139"/>
                </a:cubicBezTo>
                <a:lnTo>
                  <a:pt x="272270" y="149842"/>
                </a:lnTo>
                <a:lnTo>
                  <a:pt x="171528" y="250111"/>
                </a:lnTo>
                <a:cubicBezTo>
                  <a:pt x="167167" y="254448"/>
                  <a:pt x="160579" y="255640"/>
                  <a:pt x="154975" y="253106"/>
                </a:cubicBezTo>
                <a:cubicBezTo>
                  <a:pt x="144915" y="248664"/>
                  <a:pt x="135690" y="242532"/>
                  <a:pt x="127700" y="234976"/>
                </a:cubicBezTo>
                <a:cubicBezTo>
                  <a:pt x="120144" y="226986"/>
                  <a:pt x="114012" y="217761"/>
                  <a:pt x="109570" y="207702"/>
                </a:cubicBezTo>
                <a:cubicBezTo>
                  <a:pt x="107036" y="202097"/>
                  <a:pt x="108228" y="195509"/>
                  <a:pt x="112565" y="191148"/>
                </a:cubicBezTo>
                <a:lnTo>
                  <a:pt x="212676" y="90406"/>
                </a:lnTo>
                <a:lnTo>
                  <a:pt x="165380" y="42321"/>
                </a:lnTo>
                <a:cubicBezTo>
                  <a:pt x="164174" y="41105"/>
                  <a:pt x="163816" y="39284"/>
                  <a:pt x="164470" y="37701"/>
                </a:cubicBezTo>
                <a:cubicBezTo>
                  <a:pt x="165124" y="36118"/>
                  <a:pt x="166663" y="35081"/>
                  <a:pt x="168375" y="35069"/>
                </a:cubicBezTo>
                <a:close/>
                <a:moveTo>
                  <a:pt x="0" y="362677"/>
                </a:moveTo>
                <a:lnTo>
                  <a:pt x="0" y="134077"/>
                </a:lnTo>
                <a:lnTo>
                  <a:pt x="124705" y="9371"/>
                </a:lnTo>
                <a:moveTo>
                  <a:pt x="0" y="362677"/>
                </a:moveTo>
                <a:lnTo>
                  <a:pt x="228600" y="362677"/>
                </a:lnTo>
                <a:lnTo>
                  <a:pt x="353305" y="237971"/>
                </a:lnTo>
                <a:moveTo>
                  <a:pt x="101372" y="106487"/>
                </a:moveTo>
                <a:lnTo>
                  <a:pt x="101372" y="82839"/>
                </a:lnTo>
                <a:moveTo>
                  <a:pt x="113196" y="94663"/>
                </a:moveTo>
                <a:lnTo>
                  <a:pt x="89548" y="94663"/>
                </a:lnTo>
                <a:moveTo>
                  <a:pt x="41147" y="165923"/>
                </a:moveTo>
                <a:lnTo>
                  <a:pt x="41147" y="142275"/>
                </a:lnTo>
                <a:moveTo>
                  <a:pt x="52972" y="154099"/>
                </a:moveTo>
                <a:lnTo>
                  <a:pt x="29323" y="154099"/>
                </a:lnTo>
                <a:moveTo>
                  <a:pt x="41147" y="263669"/>
                </a:moveTo>
                <a:lnTo>
                  <a:pt x="41147" y="240021"/>
                </a:lnTo>
                <a:moveTo>
                  <a:pt x="52972" y="251845"/>
                </a:moveTo>
                <a:lnTo>
                  <a:pt x="29323" y="251845"/>
                </a:lnTo>
                <a:moveTo>
                  <a:pt x="279837" y="261304"/>
                </a:moveTo>
                <a:lnTo>
                  <a:pt x="256189" y="261304"/>
                </a:lnTo>
                <a:moveTo>
                  <a:pt x="268013" y="273129"/>
                </a:moveTo>
                <a:lnTo>
                  <a:pt x="268013" y="249480"/>
                </a:lnTo>
                <a:moveTo>
                  <a:pt x="220401" y="321529"/>
                </a:moveTo>
                <a:lnTo>
                  <a:pt x="196753" y="321529"/>
                </a:lnTo>
                <a:moveTo>
                  <a:pt x="208577" y="333353"/>
                </a:moveTo>
                <a:lnTo>
                  <a:pt x="208577" y="309705"/>
                </a:lnTo>
                <a:moveTo>
                  <a:pt x="122655" y="321529"/>
                </a:moveTo>
                <a:lnTo>
                  <a:pt x="99007" y="321529"/>
                </a:lnTo>
                <a:moveTo>
                  <a:pt x="110831" y="333353"/>
                </a:moveTo>
                <a:lnTo>
                  <a:pt x="110831" y="309705"/>
                </a:lnTo>
              </a:path>
            </a:pathLst>
          </a:custGeom>
          <a:solidFill>
            <a:schemeClr val="bg1"/>
          </a:solidFill>
          <a:ln w="11823">
            <a:solidFill>
              <a:srgbClr val="FFFFFF"/>
            </a:solidFill>
          </a:ln>
        </p:spPr>
        <p:txBody>
          <a:bodyPr rtlCol="0" anchor="ctr"/>
          <a:lstStyle/>
          <a:p>
            <a:pPr algn="ctr"/>
            <a:endParaRPr/>
          </a:p>
        </p:txBody>
      </p:sp>
      <p:sp>
        <p:nvSpPr>
          <p:cNvPr id="47" name="Rounded Rectangle 46">
            <a:extLst>
              <a:ext uri="{FF2B5EF4-FFF2-40B4-BE49-F238E27FC236}">
                <a16:creationId xmlns:a16="http://schemas.microsoft.com/office/drawing/2014/main" id="{C73B4CFA-9144-245E-BB2C-181FB5476177}"/>
              </a:ext>
            </a:extLst>
          </p:cNvPr>
          <p:cNvSpPr/>
          <p:nvPr/>
        </p:nvSpPr>
        <p:spPr>
          <a:xfrm>
            <a:off x="7283341" y="3403173"/>
            <a:ext cx="226641" cy="228734"/>
          </a:xfrm>
          <a:custGeom>
            <a:avLst/>
            <a:gdLst/>
            <a:ahLst/>
            <a:cxnLst/>
            <a:rect l="0" t="0" r="0" b="0"/>
            <a:pathLst>
              <a:path w="226641" h="228734">
                <a:moveTo>
                  <a:pt x="189846" y="228734"/>
                </a:moveTo>
                <a:lnTo>
                  <a:pt x="189846" y="164352"/>
                </a:lnTo>
                <a:moveTo>
                  <a:pt x="176967" y="164352"/>
                </a:moveTo>
                <a:lnTo>
                  <a:pt x="202724" y="164352"/>
                </a:lnTo>
                <a:moveTo>
                  <a:pt x="176967" y="228734"/>
                </a:moveTo>
                <a:lnTo>
                  <a:pt x="202724" y="228734"/>
                </a:lnTo>
                <a:moveTo>
                  <a:pt x="104633" y="228734"/>
                </a:moveTo>
                <a:lnTo>
                  <a:pt x="104633" y="202977"/>
                </a:lnTo>
                <a:moveTo>
                  <a:pt x="104633" y="202977"/>
                </a:moveTo>
                <a:lnTo>
                  <a:pt x="123956" y="202977"/>
                </a:lnTo>
                <a:cubicBezTo>
                  <a:pt x="134621" y="202976"/>
                  <a:pt x="143266" y="194329"/>
                  <a:pt x="143266" y="183664"/>
                </a:cubicBezTo>
                <a:cubicBezTo>
                  <a:pt x="143266" y="172999"/>
                  <a:pt x="134621" y="164353"/>
                  <a:pt x="123956" y="164352"/>
                </a:cubicBezTo>
                <a:lnTo>
                  <a:pt x="104633" y="164352"/>
                </a:lnTo>
                <a:close/>
                <a:moveTo>
                  <a:pt x="19421" y="228734"/>
                </a:moveTo>
                <a:lnTo>
                  <a:pt x="26692" y="180265"/>
                </a:lnTo>
                <a:cubicBezTo>
                  <a:pt x="28149" y="171186"/>
                  <a:pt x="35983" y="164510"/>
                  <a:pt x="45178" y="164510"/>
                </a:cubicBezTo>
                <a:cubicBezTo>
                  <a:pt x="54372" y="164510"/>
                  <a:pt x="62206" y="171186"/>
                  <a:pt x="63663" y="180265"/>
                </a:cubicBezTo>
                <a:lnTo>
                  <a:pt x="70944" y="228734"/>
                </a:lnTo>
                <a:moveTo>
                  <a:pt x="67555" y="206199"/>
                </a:moveTo>
                <a:lnTo>
                  <a:pt x="22800" y="206199"/>
                </a:lnTo>
                <a:moveTo>
                  <a:pt x="226629" y="93426"/>
                </a:moveTo>
                <a:cubicBezTo>
                  <a:pt x="226641" y="80053"/>
                  <a:pt x="221206" y="67252"/>
                  <a:pt x="211576" y="57973"/>
                </a:cubicBezTo>
                <a:cubicBezTo>
                  <a:pt x="201945" y="48695"/>
                  <a:pt x="188951" y="43739"/>
                  <a:pt x="175588" y="44248"/>
                </a:cubicBezTo>
                <a:cubicBezTo>
                  <a:pt x="162171" y="15759"/>
                  <a:pt x="131139" y="0"/>
                  <a:pt x="100220" y="5974"/>
                </a:cubicBezTo>
                <a:cubicBezTo>
                  <a:pt x="69302" y="11948"/>
                  <a:pt x="46374" y="38134"/>
                  <a:pt x="44537" y="69571"/>
                </a:cubicBezTo>
                <a:cubicBezTo>
                  <a:pt x="33642" y="67289"/>
                  <a:pt x="22299" y="70039"/>
                  <a:pt x="13659" y="77056"/>
                </a:cubicBezTo>
                <a:cubicBezTo>
                  <a:pt x="5018" y="84074"/>
                  <a:pt x="0" y="94612"/>
                  <a:pt x="0" y="105743"/>
                </a:cubicBezTo>
                <a:cubicBezTo>
                  <a:pt x="0" y="143285"/>
                  <a:pt x="39413" y="142694"/>
                  <a:pt x="39413" y="142694"/>
                </a:cubicBezTo>
                <a:lnTo>
                  <a:pt x="182288" y="142694"/>
                </a:lnTo>
                <a:cubicBezTo>
                  <a:pt x="182288" y="142694"/>
                  <a:pt x="226629" y="136920"/>
                  <a:pt x="226629" y="93426"/>
                </a:cubicBezTo>
                <a:close/>
              </a:path>
            </a:pathLst>
          </a:custGeom>
          <a:solidFill>
            <a:srgbClr val="3D7FCF"/>
          </a:solidFill>
          <a:ln w="11823">
            <a:solidFill>
              <a:srgbClr val="3D7FCF"/>
            </a:solidFill>
          </a:ln>
        </p:spPr>
        <p:txBody>
          <a:bodyPr rtlCol="0" anchor="ctr"/>
          <a:lstStyle/>
          <a:p>
            <a:pPr algn="ctr"/>
            <a:endParaRPr/>
          </a:p>
        </p:txBody>
      </p:sp>
      <p:sp>
        <p:nvSpPr>
          <p:cNvPr id="48" name="Rounded Rectangle 47">
            <a:extLst>
              <a:ext uri="{FF2B5EF4-FFF2-40B4-BE49-F238E27FC236}">
                <a16:creationId xmlns:a16="http://schemas.microsoft.com/office/drawing/2014/main" id="{4D849932-87EA-10D2-0C9E-831F838A41ED}"/>
              </a:ext>
            </a:extLst>
          </p:cNvPr>
          <p:cNvSpPr/>
          <p:nvPr/>
        </p:nvSpPr>
        <p:spPr>
          <a:xfrm>
            <a:off x="4475794" y="3293026"/>
            <a:ext cx="320767" cy="226629"/>
          </a:xfrm>
          <a:custGeom>
            <a:avLst/>
            <a:gdLst/>
            <a:ahLst/>
            <a:cxnLst/>
            <a:rect l="0" t="0" r="0" b="0"/>
            <a:pathLst>
              <a:path w="226629" h="226629">
                <a:moveTo>
                  <a:pt x="147801" y="123168"/>
                </a:moveTo>
                <a:lnTo>
                  <a:pt x="147801" y="226629"/>
                </a:lnTo>
                <a:moveTo>
                  <a:pt x="68974" y="177362"/>
                </a:moveTo>
                <a:lnTo>
                  <a:pt x="93607" y="108387"/>
                </a:lnTo>
                <a:lnTo>
                  <a:pt x="118241" y="177362"/>
                </a:lnTo>
                <a:moveTo>
                  <a:pt x="133021" y="108387"/>
                </a:moveTo>
                <a:cubicBezTo>
                  <a:pt x="133021" y="116550"/>
                  <a:pt x="139638" y="123168"/>
                  <a:pt x="147801" y="123168"/>
                </a:cubicBezTo>
                <a:cubicBezTo>
                  <a:pt x="155964" y="123168"/>
                  <a:pt x="162581" y="116550"/>
                  <a:pt x="162581" y="108387"/>
                </a:cubicBezTo>
                <a:cubicBezTo>
                  <a:pt x="162581" y="100225"/>
                  <a:pt x="155964" y="93607"/>
                  <a:pt x="147801" y="93607"/>
                </a:cubicBezTo>
                <a:cubicBezTo>
                  <a:pt x="139638" y="93607"/>
                  <a:pt x="133021" y="100225"/>
                  <a:pt x="133021" y="108387"/>
                </a:cubicBezTo>
                <a:close/>
                <a:moveTo>
                  <a:pt x="162581" y="108387"/>
                </a:moveTo>
                <a:lnTo>
                  <a:pt x="211849" y="108387"/>
                </a:lnTo>
                <a:moveTo>
                  <a:pt x="83754" y="108387"/>
                </a:moveTo>
                <a:lnTo>
                  <a:pt x="133021" y="108387"/>
                </a:lnTo>
                <a:moveTo>
                  <a:pt x="118241" y="226629"/>
                </a:moveTo>
                <a:lnTo>
                  <a:pt x="177362" y="226629"/>
                </a:lnTo>
                <a:moveTo>
                  <a:pt x="118241" y="177362"/>
                </a:moveTo>
                <a:lnTo>
                  <a:pt x="68974" y="177362"/>
                </a:lnTo>
                <a:cubicBezTo>
                  <a:pt x="68974" y="190966"/>
                  <a:pt x="80002" y="201995"/>
                  <a:pt x="93607" y="201995"/>
                </a:cubicBezTo>
                <a:cubicBezTo>
                  <a:pt x="107212" y="201995"/>
                  <a:pt x="118241" y="190966"/>
                  <a:pt x="118241" y="177362"/>
                </a:cubicBezTo>
                <a:close/>
                <a:moveTo>
                  <a:pt x="226629" y="177362"/>
                </a:moveTo>
                <a:lnTo>
                  <a:pt x="201995" y="108387"/>
                </a:lnTo>
                <a:lnTo>
                  <a:pt x="177362" y="177362"/>
                </a:lnTo>
                <a:moveTo>
                  <a:pt x="177362" y="177362"/>
                </a:moveTo>
                <a:cubicBezTo>
                  <a:pt x="177362" y="190966"/>
                  <a:pt x="188390" y="201995"/>
                  <a:pt x="201995" y="201995"/>
                </a:cubicBezTo>
                <a:cubicBezTo>
                  <a:pt x="215600" y="201995"/>
                  <a:pt x="226629" y="190966"/>
                  <a:pt x="226629" y="177362"/>
                </a:cubicBezTo>
                <a:close/>
                <a:moveTo>
                  <a:pt x="88681" y="226629"/>
                </a:moveTo>
                <a:lnTo>
                  <a:pt x="9853" y="226629"/>
                </a:lnTo>
                <a:cubicBezTo>
                  <a:pt x="4411" y="226629"/>
                  <a:pt x="0" y="222217"/>
                  <a:pt x="0" y="216775"/>
                </a:cubicBezTo>
                <a:lnTo>
                  <a:pt x="0" y="9853"/>
                </a:lnTo>
                <a:cubicBezTo>
                  <a:pt x="0" y="4411"/>
                  <a:pt x="4411" y="0"/>
                  <a:pt x="9853" y="0"/>
                </a:cubicBezTo>
                <a:lnTo>
                  <a:pt x="98534" y="0"/>
                </a:lnTo>
                <a:cubicBezTo>
                  <a:pt x="104770" y="338"/>
                  <a:pt x="110705" y="2795"/>
                  <a:pt x="115354" y="6966"/>
                </a:cubicBezTo>
                <a:lnTo>
                  <a:pt x="150688" y="42300"/>
                </a:lnTo>
                <a:cubicBezTo>
                  <a:pt x="154859" y="46950"/>
                  <a:pt x="157316" y="52884"/>
                  <a:pt x="157655" y="59120"/>
                </a:cubicBezTo>
                <a:lnTo>
                  <a:pt x="157655" y="73900"/>
                </a:lnTo>
                <a:moveTo>
                  <a:pt x="108387" y="2414"/>
                </a:moveTo>
                <a:lnTo>
                  <a:pt x="108387" y="39413"/>
                </a:lnTo>
                <a:cubicBezTo>
                  <a:pt x="108387" y="44855"/>
                  <a:pt x="112799" y="49267"/>
                  <a:pt x="118241" y="49267"/>
                </a:cubicBezTo>
                <a:lnTo>
                  <a:pt x="155241" y="49267"/>
                </a:lnTo>
                <a:moveTo>
                  <a:pt x="29560" y="49267"/>
                </a:moveTo>
                <a:lnTo>
                  <a:pt x="54193" y="49267"/>
                </a:lnTo>
                <a:moveTo>
                  <a:pt x="29560" y="78827"/>
                </a:moveTo>
                <a:lnTo>
                  <a:pt x="83754" y="78827"/>
                </a:lnTo>
              </a:path>
            </a:pathLst>
          </a:custGeom>
          <a:solidFill>
            <a:srgbClr val="3D7FCF"/>
          </a:solidFill>
          <a:ln w="11823">
            <a:solidFill>
              <a:srgbClr val="3D7FCF"/>
            </a:solidFill>
          </a:ln>
        </p:spPr>
        <p:txBody>
          <a:bodyPr rtlCol="0" anchor="ctr"/>
          <a:lstStyle/>
          <a:p>
            <a:pPr algn="ctr"/>
            <a:endParaRPr/>
          </a:p>
        </p:txBody>
      </p:sp>
      <p:sp>
        <p:nvSpPr>
          <p:cNvPr id="49" name="Rounded Rectangle 48">
            <a:extLst>
              <a:ext uri="{FF2B5EF4-FFF2-40B4-BE49-F238E27FC236}">
                <a16:creationId xmlns:a16="http://schemas.microsoft.com/office/drawing/2014/main" id="{69C39382-6188-6BB9-09DE-A7B60C1C284D}"/>
              </a:ext>
            </a:extLst>
          </p:cNvPr>
          <p:cNvSpPr/>
          <p:nvPr/>
        </p:nvSpPr>
        <p:spPr>
          <a:xfrm>
            <a:off x="7278413" y="1095394"/>
            <a:ext cx="283779" cy="252250"/>
          </a:xfrm>
          <a:custGeom>
            <a:avLst/>
            <a:gdLst/>
            <a:ahLst/>
            <a:cxnLst/>
            <a:rect l="0" t="0" r="0" b="0"/>
            <a:pathLst>
              <a:path w="229092" h="221702">
                <a:moveTo>
                  <a:pt x="140411" y="67003"/>
                </a:moveTo>
                <a:lnTo>
                  <a:pt x="140411" y="44340"/>
                </a:lnTo>
                <a:moveTo>
                  <a:pt x="110851" y="57581"/>
                </a:moveTo>
                <a:lnTo>
                  <a:pt x="110851" y="96563"/>
                </a:lnTo>
                <a:cubicBezTo>
                  <a:pt x="110851" y="96563"/>
                  <a:pt x="96071" y="111343"/>
                  <a:pt x="74393" y="111343"/>
                </a:cubicBezTo>
                <a:cubicBezTo>
                  <a:pt x="52715" y="111343"/>
                  <a:pt x="36950" y="96563"/>
                  <a:pt x="36950" y="96563"/>
                </a:cubicBezTo>
                <a:lnTo>
                  <a:pt x="36950" y="57581"/>
                </a:lnTo>
                <a:moveTo>
                  <a:pt x="0" y="0"/>
                </a:moveTo>
                <a:moveTo>
                  <a:pt x="7390" y="44340"/>
                </a:moveTo>
                <a:lnTo>
                  <a:pt x="74393" y="73900"/>
                </a:lnTo>
                <a:lnTo>
                  <a:pt x="140411" y="44340"/>
                </a:lnTo>
                <a:lnTo>
                  <a:pt x="74393" y="14780"/>
                </a:lnTo>
                <a:close/>
                <a:moveTo>
                  <a:pt x="110851" y="133021"/>
                </a:moveTo>
                <a:lnTo>
                  <a:pt x="110851" y="201995"/>
                </a:lnTo>
                <a:cubicBezTo>
                  <a:pt x="110851" y="212834"/>
                  <a:pt x="119719" y="221702"/>
                  <a:pt x="130558" y="221702"/>
                </a:cubicBezTo>
                <a:lnTo>
                  <a:pt x="209385" y="221702"/>
                </a:lnTo>
                <a:cubicBezTo>
                  <a:pt x="220224" y="221702"/>
                  <a:pt x="229092" y="212834"/>
                  <a:pt x="229092" y="201995"/>
                </a:cubicBezTo>
                <a:lnTo>
                  <a:pt x="229092" y="123168"/>
                </a:lnTo>
                <a:cubicBezTo>
                  <a:pt x="229092" y="112329"/>
                  <a:pt x="220224" y="103461"/>
                  <a:pt x="209385" y="103461"/>
                </a:cubicBezTo>
                <a:lnTo>
                  <a:pt x="150265" y="103461"/>
                </a:lnTo>
                <a:moveTo>
                  <a:pt x="229092" y="182288"/>
                </a:moveTo>
                <a:lnTo>
                  <a:pt x="110851" y="182288"/>
                </a:lnTo>
                <a:moveTo>
                  <a:pt x="189678" y="221702"/>
                </a:moveTo>
                <a:lnTo>
                  <a:pt x="189678" y="182288"/>
                </a:lnTo>
                <a:moveTo>
                  <a:pt x="150265" y="221702"/>
                </a:moveTo>
                <a:lnTo>
                  <a:pt x="150265" y="182288"/>
                </a:lnTo>
                <a:moveTo>
                  <a:pt x="169971" y="103461"/>
                </a:moveTo>
                <a:lnTo>
                  <a:pt x="169971" y="83754"/>
                </a:lnTo>
                <a:moveTo>
                  <a:pt x="169971" y="83754"/>
                </a:moveTo>
                <a:cubicBezTo>
                  <a:pt x="180810" y="83754"/>
                  <a:pt x="189678" y="74886"/>
                  <a:pt x="189678" y="64047"/>
                </a:cubicBezTo>
                <a:cubicBezTo>
                  <a:pt x="189678" y="53208"/>
                  <a:pt x="180810" y="44340"/>
                  <a:pt x="169971" y="44340"/>
                </a:cubicBezTo>
                <a:moveTo>
                  <a:pt x="144735" y="154794"/>
                </a:moveTo>
                <a:cubicBezTo>
                  <a:pt x="139240" y="154794"/>
                  <a:pt x="134786" y="150339"/>
                  <a:pt x="134786" y="144845"/>
                </a:cubicBezTo>
                <a:cubicBezTo>
                  <a:pt x="134786" y="139350"/>
                  <a:pt x="139240" y="134896"/>
                  <a:pt x="144735" y="134896"/>
                </a:cubicBezTo>
                <a:cubicBezTo>
                  <a:pt x="150229" y="134896"/>
                  <a:pt x="154684" y="139350"/>
                  <a:pt x="154684" y="144845"/>
                </a:cubicBezTo>
                <a:cubicBezTo>
                  <a:pt x="154684" y="150339"/>
                  <a:pt x="150229" y="154794"/>
                  <a:pt x="144735" y="154794"/>
                </a:cubicBezTo>
                <a:close/>
                <a:moveTo>
                  <a:pt x="195208" y="154794"/>
                </a:moveTo>
                <a:cubicBezTo>
                  <a:pt x="189714" y="154794"/>
                  <a:pt x="185259" y="150339"/>
                  <a:pt x="185259" y="144845"/>
                </a:cubicBezTo>
                <a:cubicBezTo>
                  <a:pt x="185259" y="139350"/>
                  <a:pt x="189714" y="134896"/>
                  <a:pt x="195208" y="134896"/>
                </a:cubicBezTo>
                <a:cubicBezTo>
                  <a:pt x="200703" y="134896"/>
                  <a:pt x="205157" y="139350"/>
                  <a:pt x="205157" y="144845"/>
                </a:cubicBezTo>
                <a:cubicBezTo>
                  <a:pt x="205157" y="150339"/>
                  <a:pt x="200703" y="154794"/>
                  <a:pt x="195208" y="154794"/>
                </a:cubicBezTo>
                <a:close/>
              </a:path>
            </a:pathLst>
          </a:custGeom>
          <a:solidFill>
            <a:schemeClr val="accent1">
              <a:lumMod val="75000"/>
            </a:schemeClr>
          </a:solidFill>
          <a:ln w="11823">
            <a:solidFill>
              <a:srgbClr val="3D7FCF"/>
            </a:solidFill>
          </a:ln>
        </p:spPr>
        <p:txBody>
          <a:bodyPr rtlCol="0" anchor="ctr"/>
          <a:lstStyle/>
          <a:p>
            <a:pPr algn="ctr"/>
            <a:endParaRPr/>
          </a:p>
        </p:txBody>
      </p:sp>
      <p:sp>
        <p:nvSpPr>
          <p:cNvPr id="12" name="CuadroTexto 11">
            <a:extLst>
              <a:ext uri="{FF2B5EF4-FFF2-40B4-BE49-F238E27FC236}">
                <a16:creationId xmlns:a16="http://schemas.microsoft.com/office/drawing/2014/main" id="{4391D5A9-2DA4-AD3D-C140-EFAD7DBFB101}"/>
              </a:ext>
            </a:extLst>
          </p:cNvPr>
          <p:cNvSpPr txBox="1"/>
          <p:nvPr/>
        </p:nvSpPr>
        <p:spPr>
          <a:xfrm>
            <a:off x="4034117" y="197227"/>
            <a:ext cx="5423648" cy="646331"/>
          </a:xfrm>
          <a:prstGeom prst="rect">
            <a:avLst/>
          </a:prstGeom>
          <a:noFill/>
        </p:spPr>
        <p:txBody>
          <a:bodyPr wrap="square" rtlCol="0">
            <a:spAutoFit/>
          </a:bodyPr>
          <a:lstStyle/>
          <a:p>
            <a:r>
              <a:rPr lang="es-ES" sz="3600" b="1" dirty="0">
                <a:solidFill>
                  <a:srgbClr val="3D7FCF"/>
                </a:solidFill>
                <a:latin typeface="Roboto"/>
              </a:rPr>
              <a:t>STRATEGIC AXES</a:t>
            </a:r>
          </a:p>
        </p:txBody>
      </p:sp>
      <p:sp>
        <p:nvSpPr>
          <p:cNvPr id="14" name="Rounded Rectangle 6">
            <a:extLst>
              <a:ext uri="{FF2B5EF4-FFF2-40B4-BE49-F238E27FC236}">
                <a16:creationId xmlns:a16="http://schemas.microsoft.com/office/drawing/2014/main" id="{6955DB22-304F-A256-CD2A-064253139202}"/>
              </a:ext>
            </a:extLst>
          </p:cNvPr>
          <p:cNvSpPr/>
          <p:nvPr/>
        </p:nvSpPr>
        <p:spPr>
          <a:xfrm>
            <a:off x="4351902" y="4647309"/>
            <a:ext cx="3220183" cy="646384"/>
          </a:xfrm>
          <a:custGeom>
            <a:avLst/>
            <a:gdLst/>
            <a:ahLst/>
            <a:cxnLst/>
            <a:rect l="0" t="0" r="0" b="0"/>
            <a:pathLst>
              <a:path w="2743200" h="567558">
                <a:moveTo>
                  <a:pt x="94593" y="0"/>
                </a:moveTo>
                <a:lnTo>
                  <a:pt x="2648606" y="0"/>
                </a:lnTo>
                <a:cubicBezTo>
                  <a:pt x="2648606" y="0"/>
                  <a:pt x="2743200" y="0"/>
                  <a:pt x="2743200" y="94593"/>
                </a:cubicBezTo>
                <a:lnTo>
                  <a:pt x="2743200" y="472965"/>
                </a:lnTo>
                <a:cubicBezTo>
                  <a:pt x="2743200" y="472965"/>
                  <a:pt x="2743200" y="567558"/>
                  <a:pt x="2648606" y="567558"/>
                </a:cubicBezTo>
                <a:lnTo>
                  <a:pt x="94593" y="567558"/>
                </a:lnTo>
                <a:cubicBezTo>
                  <a:pt x="94593" y="567558"/>
                  <a:pt x="0" y="567558"/>
                  <a:pt x="0" y="472965"/>
                </a:cubicBezTo>
                <a:lnTo>
                  <a:pt x="0" y="94593"/>
                </a:lnTo>
                <a:cubicBezTo>
                  <a:pt x="0" y="94593"/>
                  <a:pt x="0" y="0"/>
                  <a:pt x="94593" y="0"/>
                </a:cubicBezTo>
              </a:path>
            </a:pathLst>
          </a:custGeom>
          <a:solidFill>
            <a:schemeClr val="accent1">
              <a:lumMod val="40000"/>
              <a:lumOff val="60000"/>
            </a:schemeClr>
          </a:solidFill>
          <a:ln w="11823">
            <a:solidFill>
              <a:srgbClr val="FFFFFF"/>
            </a:solidFill>
          </a:ln>
        </p:spPr>
        <p:txBody>
          <a:bodyPr rtlCol="0" anchor="ctr"/>
          <a:lstStyle/>
          <a:p>
            <a:pPr algn="ctr"/>
            <a:endParaRPr/>
          </a:p>
        </p:txBody>
      </p:sp>
      <p:sp>
        <p:nvSpPr>
          <p:cNvPr id="15" name="TextBox 41">
            <a:extLst>
              <a:ext uri="{FF2B5EF4-FFF2-40B4-BE49-F238E27FC236}">
                <a16:creationId xmlns:a16="http://schemas.microsoft.com/office/drawing/2014/main" id="{93614A9A-C257-0B04-6428-CD70AC6EC815}"/>
              </a:ext>
            </a:extLst>
          </p:cNvPr>
          <p:cNvSpPr txBox="1"/>
          <p:nvPr/>
        </p:nvSpPr>
        <p:spPr>
          <a:xfrm>
            <a:off x="4794090" y="4726138"/>
            <a:ext cx="2711111" cy="492443"/>
          </a:xfrm>
          <a:prstGeom prst="rect">
            <a:avLst/>
          </a:prstGeom>
          <a:noFill/>
          <a:ln>
            <a:noFill/>
          </a:ln>
        </p:spPr>
        <p:txBody>
          <a:bodyPr wrap="square" lIns="0" tIns="0" rIns="0" bIns="0" anchor="t">
            <a:spAutoFit/>
          </a:bodyPr>
          <a:lstStyle/>
          <a:p>
            <a:r>
              <a:rPr lang="es-ES" sz="1600" b="1" dirty="0">
                <a:solidFill>
                  <a:srgbClr val="002060"/>
                </a:solidFill>
                <a:latin typeface="Roboto"/>
              </a:rPr>
              <a:t>AXIS 3. </a:t>
            </a:r>
            <a:r>
              <a:rPr lang="it-IT" sz="1600" dirty="0">
                <a:solidFill>
                  <a:srgbClr val="002060"/>
                </a:solidFill>
                <a:latin typeface="Roboto"/>
              </a:rPr>
              <a:t>AI Literacy and CERMIai Culture</a:t>
            </a:r>
            <a:endParaRPr sz="1600" dirty="0">
              <a:solidFill>
                <a:srgbClr val="002060"/>
              </a:solidFill>
              <a:latin typeface="Roboto"/>
            </a:endParaRPr>
          </a:p>
        </p:txBody>
      </p:sp>
      <p:sp>
        <p:nvSpPr>
          <p:cNvPr id="20" name="Rounded Rectangle 23">
            <a:extLst>
              <a:ext uri="{FF2B5EF4-FFF2-40B4-BE49-F238E27FC236}">
                <a16:creationId xmlns:a16="http://schemas.microsoft.com/office/drawing/2014/main" id="{ADAAD8D7-B38B-5E81-83F6-B81F1244284A}"/>
              </a:ext>
            </a:extLst>
          </p:cNvPr>
          <p:cNvSpPr/>
          <p:nvPr/>
        </p:nvSpPr>
        <p:spPr>
          <a:xfrm>
            <a:off x="5905667" y="3586869"/>
            <a:ext cx="378371" cy="1073827"/>
          </a:xfrm>
          <a:custGeom>
            <a:avLst/>
            <a:gdLst/>
            <a:ahLst/>
            <a:cxnLst/>
            <a:rect l="0" t="0" r="0" b="0"/>
            <a:pathLst>
              <a:path w="283779" h="1095703">
                <a:moveTo>
                  <a:pt x="0" y="1095703"/>
                </a:moveTo>
                <a:lnTo>
                  <a:pt x="23648" y="1095703"/>
                </a:lnTo>
                <a:lnTo>
                  <a:pt x="24436" y="1095703"/>
                </a:lnTo>
                <a:cubicBezTo>
                  <a:pt x="115425" y="1095703"/>
                  <a:pt x="189186" y="1021942"/>
                  <a:pt x="189186" y="930953"/>
                </a:cubicBezTo>
                <a:lnTo>
                  <a:pt x="189186" y="930165"/>
                </a:lnTo>
                <a:lnTo>
                  <a:pt x="189186" y="737037"/>
                </a:lnTo>
                <a:cubicBezTo>
                  <a:pt x="189291" y="707313"/>
                  <a:pt x="185307" y="674381"/>
                  <a:pt x="177362" y="639291"/>
                </a:cubicBezTo>
                <a:cubicBezTo>
                  <a:pt x="172352" y="618237"/>
                  <a:pt x="159864" y="586047"/>
                  <a:pt x="141889" y="547851"/>
                </a:cubicBezTo>
                <a:cubicBezTo>
                  <a:pt x="123914" y="509655"/>
                  <a:pt x="111427" y="477466"/>
                  <a:pt x="106417" y="456411"/>
                </a:cubicBezTo>
                <a:cubicBezTo>
                  <a:pt x="98471" y="421321"/>
                  <a:pt x="94487" y="388389"/>
                  <a:pt x="94593" y="358665"/>
                </a:cubicBezTo>
                <a:lnTo>
                  <a:pt x="94593" y="357877"/>
                </a:lnTo>
                <a:lnTo>
                  <a:pt x="94593" y="164749"/>
                </a:lnTo>
                <a:cubicBezTo>
                  <a:pt x="94593" y="73760"/>
                  <a:pt x="168354" y="0"/>
                  <a:pt x="259342" y="0"/>
                </a:cubicBezTo>
                <a:lnTo>
                  <a:pt x="260131" y="0"/>
                </a:lnTo>
                <a:lnTo>
                  <a:pt x="283779" y="0"/>
                </a:lnTo>
              </a:path>
            </a:pathLst>
          </a:custGeom>
          <a:noFill/>
          <a:ln w="11823">
            <a:solidFill>
              <a:srgbClr val="484848"/>
            </a:solidFill>
            <a:prstDash val="dash"/>
          </a:ln>
        </p:spPr>
        <p:txBody>
          <a:bodyPr rtlCol="0" anchor="ctr"/>
          <a:lstStyle/>
          <a:p>
            <a:pPr algn="ctr"/>
            <a:endParaRPr/>
          </a:p>
        </p:txBody>
      </p:sp>
      <p:sp>
        <p:nvSpPr>
          <p:cNvPr id="22" name="Rounded Rectangle 48">
            <a:extLst>
              <a:ext uri="{FF2B5EF4-FFF2-40B4-BE49-F238E27FC236}">
                <a16:creationId xmlns:a16="http://schemas.microsoft.com/office/drawing/2014/main" id="{45D9A88F-6D78-E0AD-9120-DE6423696D98}"/>
              </a:ext>
            </a:extLst>
          </p:cNvPr>
          <p:cNvSpPr/>
          <p:nvPr/>
        </p:nvSpPr>
        <p:spPr>
          <a:xfrm>
            <a:off x="4369348" y="4831344"/>
            <a:ext cx="283779" cy="252250"/>
          </a:xfrm>
          <a:custGeom>
            <a:avLst/>
            <a:gdLst/>
            <a:ahLst/>
            <a:cxnLst/>
            <a:rect l="0" t="0" r="0" b="0"/>
            <a:pathLst>
              <a:path w="229092" h="221702">
                <a:moveTo>
                  <a:pt x="140411" y="67003"/>
                </a:moveTo>
                <a:lnTo>
                  <a:pt x="140411" y="44340"/>
                </a:lnTo>
                <a:moveTo>
                  <a:pt x="110851" y="57581"/>
                </a:moveTo>
                <a:lnTo>
                  <a:pt x="110851" y="96563"/>
                </a:lnTo>
                <a:cubicBezTo>
                  <a:pt x="110851" y="96563"/>
                  <a:pt x="96071" y="111343"/>
                  <a:pt x="74393" y="111343"/>
                </a:cubicBezTo>
                <a:cubicBezTo>
                  <a:pt x="52715" y="111343"/>
                  <a:pt x="36950" y="96563"/>
                  <a:pt x="36950" y="96563"/>
                </a:cubicBezTo>
                <a:lnTo>
                  <a:pt x="36950" y="57581"/>
                </a:lnTo>
                <a:moveTo>
                  <a:pt x="0" y="0"/>
                </a:moveTo>
                <a:moveTo>
                  <a:pt x="7390" y="44340"/>
                </a:moveTo>
                <a:lnTo>
                  <a:pt x="74393" y="73900"/>
                </a:lnTo>
                <a:lnTo>
                  <a:pt x="140411" y="44340"/>
                </a:lnTo>
                <a:lnTo>
                  <a:pt x="74393" y="14780"/>
                </a:lnTo>
                <a:close/>
                <a:moveTo>
                  <a:pt x="110851" y="133021"/>
                </a:moveTo>
                <a:lnTo>
                  <a:pt x="110851" y="201995"/>
                </a:lnTo>
                <a:cubicBezTo>
                  <a:pt x="110851" y="212834"/>
                  <a:pt x="119719" y="221702"/>
                  <a:pt x="130558" y="221702"/>
                </a:cubicBezTo>
                <a:lnTo>
                  <a:pt x="209385" y="221702"/>
                </a:lnTo>
                <a:cubicBezTo>
                  <a:pt x="220224" y="221702"/>
                  <a:pt x="229092" y="212834"/>
                  <a:pt x="229092" y="201995"/>
                </a:cubicBezTo>
                <a:lnTo>
                  <a:pt x="229092" y="123168"/>
                </a:lnTo>
                <a:cubicBezTo>
                  <a:pt x="229092" y="112329"/>
                  <a:pt x="220224" y="103461"/>
                  <a:pt x="209385" y="103461"/>
                </a:cubicBezTo>
                <a:lnTo>
                  <a:pt x="150265" y="103461"/>
                </a:lnTo>
                <a:moveTo>
                  <a:pt x="229092" y="182288"/>
                </a:moveTo>
                <a:lnTo>
                  <a:pt x="110851" y="182288"/>
                </a:lnTo>
                <a:moveTo>
                  <a:pt x="189678" y="221702"/>
                </a:moveTo>
                <a:lnTo>
                  <a:pt x="189678" y="182288"/>
                </a:lnTo>
                <a:moveTo>
                  <a:pt x="150265" y="221702"/>
                </a:moveTo>
                <a:lnTo>
                  <a:pt x="150265" y="182288"/>
                </a:lnTo>
                <a:moveTo>
                  <a:pt x="169971" y="103461"/>
                </a:moveTo>
                <a:lnTo>
                  <a:pt x="169971" y="83754"/>
                </a:lnTo>
                <a:moveTo>
                  <a:pt x="169971" y="83754"/>
                </a:moveTo>
                <a:cubicBezTo>
                  <a:pt x="180810" y="83754"/>
                  <a:pt x="189678" y="74886"/>
                  <a:pt x="189678" y="64047"/>
                </a:cubicBezTo>
                <a:cubicBezTo>
                  <a:pt x="189678" y="53208"/>
                  <a:pt x="180810" y="44340"/>
                  <a:pt x="169971" y="44340"/>
                </a:cubicBezTo>
                <a:moveTo>
                  <a:pt x="144735" y="154794"/>
                </a:moveTo>
                <a:cubicBezTo>
                  <a:pt x="139240" y="154794"/>
                  <a:pt x="134786" y="150339"/>
                  <a:pt x="134786" y="144845"/>
                </a:cubicBezTo>
                <a:cubicBezTo>
                  <a:pt x="134786" y="139350"/>
                  <a:pt x="139240" y="134896"/>
                  <a:pt x="144735" y="134896"/>
                </a:cubicBezTo>
                <a:cubicBezTo>
                  <a:pt x="150229" y="134896"/>
                  <a:pt x="154684" y="139350"/>
                  <a:pt x="154684" y="144845"/>
                </a:cubicBezTo>
                <a:cubicBezTo>
                  <a:pt x="154684" y="150339"/>
                  <a:pt x="150229" y="154794"/>
                  <a:pt x="144735" y="154794"/>
                </a:cubicBezTo>
                <a:close/>
                <a:moveTo>
                  <a:pt x="195208" y="154794"/>
                </a:moveTo>
                <a:cubicBezTo>
                  <a:pt x="189714" y="154794"/>
                  <a:pt x="185259" y="150339"/>
                  <a:pt x="185259" y="144845"/>
                </a:cubicBezTo>
                <a:cubicBezTo>
                  <a:pt x="185259" y="139350"/>
                  <a:pt x="189714" y="134896"/>
                  <a:pt x="195208" y="134896"/>
                </a:cubicBezTo>
                <a:cubicBezTo>
                  <a:pt x="200703" y="134896"/>
                  <a:pt x="205157" y="139350"/>
                  <a:pt x="205157" y="144845"/>
                </a:cubicBezTo>
                <a:cubicBezTo>
                  <a:pt x="205157" y="150339"/>
                  <a:pt x="200703" y="154794"/>
                  <a:pt x="195208" y="154794"/>
                </a:cubicBezTo>
                <a:close/>
              </a:path>
            </a:pathLst>
          </a:custGeom>
          <a:solidFill>
            <a:schemeClr val="accent1">
              <a:lumMod val="75000"/>
            </a:schemeClr>
          </a:solidFill>
          <a:ln w="11823">
            <a:solidFill>
              <a:srgbClr val="3D7FCF"/>
            </a:solidFill>
          </a:ln>
        </p:spPr>
        <p:txBody>
          <a:bodyPr rtlCol="0" anchor="ctr"/>
          <a:lstStyle/>
          <a:p>
            <a:pPr algn="ctr"/>
            <a:endParaRPr/>
          </a:p>
        </p:txBody>
      </p:sp>
      <p:sp>
        <p:nvSpPr>
          <p:cNvPr id="23" name="TextBox 16">
            <a:extLst>
              <a:ext uri="{FF2B5EF4-FFF2-40B4-BE49-F238E27FC236}">
                <a16:creationId xmlns:a16="http://schemas.microsoft.com/office/drawing/2014/main" id="{795F188A-E033-A720-4325-67A6063D513D}"/>
              </a:ext>
            </a:extLst>
          </p:cNvPr>
          <p:cNvSpPr txBox="1"/>
          <p:nvPr/>
        </p:nvSpPr>
        <p:spPr>
          <a:xfrm>
            <a:off x="5045204" y="5695463"/>
            <a:ext cx="2364829" cy="846386"/>
          </a:xfrm>
          <a:prstGeom prst="rect">
            <a:avLst/>
          </a:prstGeom>
          <a:noFill/>
          <a:ln>
            <a:noFill/>
          </a:ln>
        </p:spPr>
        <p:txBody>
          <a:bodyPr wrap="square" lIns="0" tIns="0" rIns="0" bIns="0" anchor="t">
            <a:spAutoFit/>
          </a:bodyPr>
          <a:lstStyle/>
          <a:p>
            <a:pPr algn="just"/>
            <a:r>
              <a:rPr lang="es-ES" sz="1100" b="1" dirty="0">
                <a:solidFill>
                  <a:srgbClr val="002060"/>
                </a:solidFill>
                <a:latin typeface="Aptos" panose="020B0004020202020204" pitchFamily="34" charset="0"/>
              </a:rPr>
              <a:t>Objective</a:t>
            </a:r>
            <a:r>
              <a:rPr lang="es-ES" sz="1100" dirty="0">
                <a:solidFill>
                  <a:srgbClr val="484848"/>
                </a:solidFill>
                <a:latin typeface="Aptos" panose="020B0004020202020204" pitchFamily="34" charset="0"/>
              </a:rPr>
              <a:t>: </a:t>
            </a:r>
            <a:r>
              <a:rPr lang="en-US" sz="1100" dirty="0">
                <a:latin typeface="Aptos" panose="020B0004020202020204" pitchFamily="34" charset="0"/>
              </a:rPr>
              <a:t>promote a culture of critical, responsible, and safe use of AI within CERMI, training its Human Team to maximize the benefits of technology while managing its risks.</a:t>
            </a:r>
            <a:endParaRPr lang="es-ES" sz="1200" dirty="0">
              <a:latin typeface="Aptos" panose="020B0004020202020204" pitchFamily="34" charset="0"/>
            </a:endParaRPr>
          </a:p>
        </p:txBody>
      </p:sp>
      <p:sp>
        <p:nvSpPr>
          <p:cNvPr id="25" name="Rounded Rectangle 30">
            <a:extLst>
              <a:ext uri="{FF2B5EF4-FFF2-40B4-BE49-F238E27FC236}">
                <a16:creationId xmlns:a16="http://schemas.microsoft.com/office/drawing/2014/main" id="{A96BDAE5-B5A6-B1D2-0774-C794E7FD4D84}"/>
              </a:ext>
            </a:extLst>
          </p:cNvPr>
          <p:cNvSpPr/>
          <p:nvPr/>
        </p:nvSpPr>
        <p:spPr>
          <a:xfrm>
            <a:off x="4792242" y="5332782"/>
            <a:ext cx="141889" cy="756744"/>
          </a:xfrm>
          <a:custGeom>
            <a:avLst/>
            <a:gdLst/>
            <a:ahLst/>
            <a:cxnLst/>
            <a:rect l="0" t="0" r="0" b="0"/>
            <a:pathLst>
              <a:path w="141889" h="756744">
                <a:moveTo>
                  <a:pt x="0" y="0"/>
                </a:moveTo>
                <a:lnTo>
                  <a:pt x="0" y="94593"/>
                </a:lnTo>
                <a:lnTo>
                  <a:pt x="0" y="662151"/>
                </a:lnTo>
                <a:cubicBezTo>
                  <a:pt x="0" y="714394"/>
                  <a:pt x="42350" y="756744"/>
                  <a:pt x="94593" y="756744"/>
                </a:cubicBezTo>
                <a:lnTo>
                  <a:pt x="95381" y="756744"/>
                </a:lnTo>
                <a:lnTo>
                  <a:pt x="141889" y="756744"/>
                </a:lnTo>
              </a:path>
            </a:pathLst>
          </a:custGeom>
          <a:noFill/>
          <a:ln w="11823">
            <a:solidFill>
              <a:srgbClr val="484848"/>
            </a:solidFill>
            <a:prstDash val="dash"/>
          </a:ln>
        </p:spPr>
        <p:txBody>
          <a:bodyPr rtlCol="0" anchor="ctr"/>
          <a:lstStyle/>
          <a:p>
            <a:pPr algn="ctr"/>
            <a:endParaRPr/>
          </a:p>
        </p:txBody>
      </p:sp>
    </p:spTree>
    <p:extLst>
      <p:ext uri="{BB962C8B-B14F-4D97-AF65-F5344CB8AC3E}">
        <p14:creationId xmlns:p14="http://schemas.microsoft.com/office/powerpoint/2010/main" val="59837099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1F66FE-56D6-F38F-BB15-F23E5143B02B}"/>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ECA61306-D29A-421E-D894-EE6CAEC70F52}"/>
              </a:ext>
            </a:extLst>
          </p:cNvPr>
          <p:cNvSpPr>
            <a:spLocks noGrp="1"/>
          </p:cNvSpPr>
          <p:nvPr>
            <p:ph type="title" idx="4294967295"/>
          </p:nvPr>
        </p:nvSpPr>
        <p:spPr>
          <a:xfrm>
            <a:off x="2540932" y="3811879"/>
            <a:ext cx="8513762"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40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Closing remarks</a:t>
            </a:r>
          </a:p>
        </p:txBody>
      </p:sp>
      <p:sp>
        <p:nvSpPr>
          <p:cNvPr id="2" name="Content Placeholder 1" descr="&#10;">
            <a:extLst>
              <a:ext uri="{FF2B5EF4-FFF2-40B4-BE49-F238E27FC236}">
                <a16:creationId xmlns:a16="http://schemas.microsoft.com/office/drawing/2014/main" id="{2FDD2B44-A172-F23E-F1B4-F82A439D1934}"/>
              </a:ext>
            </a:extLst>
          </p:cNvPr>
          <p:cNvSpPr>
            <a:spLocks noGrp="1"/>
          </p:cNvSpPr>
          <p:nvPr>
            <p:ph idx="1"/>
          </p:nvPr>
        </p:nvSpPr>
        <p:spPr>
          <a:xfrm>
            <a:off x="2540932" y="4707604"/>
            <a:ext cx="6305888" cy="663122"/>
          </a:xfrm>
        </p:spPr>
        <p:txBody>
          <a:bodyPr/>
          <a:lstStyle/>
          <a:p>
            <a:pPr marL="0" indent="0">
              <a:buNone/>
            </a:pPr>
            <a:r>
              <a:rPr lang="en-GB" noProof="0" dirty="0"/>
              <a:t>Alejandro Moledo</a:t>
            </a:r>
            <a:endParaRPr lang="en-GB" sz="3200" noProof="0" dirty="0"/>
          </a:p>
          <a:p>
            <a:pPr marL="0" indent="0">
              <a:buNone/>
            </a:pPr>
            <a:r>
              <a:rPr lang="en-GB" noProof="0" dirty="0"/>
              <a:t>Head of Policy, EDF</a:t>
            </a:r>
            <a:endParaRPr lang="en-GB" sz="3200" noProof="0" dirty="0"/>
          </a:p>
        </p:txBody>
      </p:sp>
    </p:spTree>
    <p:extLst>
      <p:ext uri="{BB962C8B-B14F-4D97-AF65-F5344CB8AC3E}">
        <p14:creationId xmlns:p14="http://schemas.microsoft.com/office/powerpoint/2010/main" val="252216425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590BB-C135-D37D-2435-86175D960FFD}"/>
            </a:ext>
          </a:extLst>
        </p:cNvPr>
        <p:cNvGrpSpPr/>
        <p:nvPr/>
      </p:nvGrpSpPr>
      <p:grpSpPr>
        <a:xfrm>
          <a:off x="0" y="0"/>
          <a:ext cx="0" cy="0"/>
          <a:chOff x="0" y="0"/>
          <a:chExt cx="0" cy="0"/>
        </a:xfrm>
      </p:grpSpPr>
      <p:sp>
        <p:nvSpPr>
          <p:cNvPr id="2" name="Marcador de texto 1">
            <a:extLst>
              <a:ext uri="{FF2B5EF4-FFF2-40B4-BE49-F238E27FC236}">
                <a16:creationId xmlns:a16="http://schemas.microsoft.com/office/drawing/2014/main" id="{C48A6212-F695-BA0F-78F8-4672D585525C}"/>
              </a:ext>
            </a:extLst>
          </p:cNvPr>
          <p:cNvSpPr>
            <a:spLocks noGrp="1"/>
          </p:cNvSpPr>
          <p:nvPr>
            <p:ph type="title" idx="4294967295"/>
          </p:nvPr>
        </p:nvSpPr>
        <p:spPr>
          <a:xfrm>
            <a:off x="2514600" y="2012950"/>
            <a:ext cx="6858000" cy="804863"/>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5000" b="1" i="0" u="none" strike="noStrike" kern="1200" cap="none" spc="0" normalizeH="0" baseline="0" noProof="0" dirty="0">
                <a:ln>
                  <a:noFill/>
                </a:ln>
                <a:solidFill>
                  <a:schemeClr val="bg1"/>
                </a:solidFill>
                <a:effectLst/>
                <a:uLnTx/>
                <a:uFillTx/>
                <a:latin typeface="+mn-lt"/>
                <a:ea typeface="+mn-ea"/>
                <a:cs typeface="+mn-cs"/>
              </a:rPr>
              <a:t>Thank you!</a:t>
            </a:r>
          </a:p>
        </p:txBody>
      </p:sp>
      <p:sp>
        <p:nvSpPr>
          <p:cNvPr id="4" name="Marcador de texto 3">
            <a:extLst>
              <a:ext uri="{FF2B5EF4-FFF2-40B4-BE49-F238E27FC236}">
                <a16:creationId xmlns:a16="http://schemas.microsoft.com/office/drawing/2014/main" id="{F300B9AD-B962-5C3E-69F9-8DCC692D7F4E}"/>
              </a:ext>
            </a:extLst>
          </p:cNvPr>
          <p:cNvSpPr>
            <a:spLocks noGrp="1"/>
          </p:cNvSpPr>
          <p:nvPr>
            <p:ph type="body" sz="quarter" idx="12"/>
          </p:nvPr>
        </p:nvSpPr>
        <p:spPr>
          <a:xfrm>
            <a:off x="2514600" y="3254188"/>
            <a:ext cx="6858000" cy="1792472"/>
          </a:xfrm>
        </p:spPr>
        <p:txBody>
          <a:bodyPr/>
          <a:lstStyle/>
          <a:p>
            <a:r>
              <a:rPr lang="en-GB" noProof="0" dirty="0"/>
              <a:t>Special thanks to the interpreters, presenters, European AI &amp; Society Fund and all of you, the participants</a:t>
            </a:r>
          </a:p>
        </p:txBody>
      </p:sp>
    </p:spTree>
    <p:extLst>
      <p:ext uri="{BB962C8B-B14F-4D97-AF65-F5344CB8AC3E}">
        <p14:creationId xmlns:p14="http://schemas.microsoft.com/office/powerpoint/2010/main" val="2629081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F2342D-3ABB-42C7-7782-6C92DDAC3F1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93901D2-5EC7-1173-B975-630D687AA2E1}"/>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Agenda 2</a:t>
            </a:r>
          </a:p>
        </p:txBody>
      </p:sp>
      <p:sp>
        <p:nvSpPr>
          <p:cNvPr id="17" name="TextBox 16">
            <a:extLst>
              <a:ext uri="{FF2B5EF4-FFF2-40B4-BE49-F238E27FC236}">
                <a16:creationId xmlns:a16="http://schemas.microsoft.com/office/drawing/2014/main" id="{2FD8DD0E-09ED-DFAA-3807-25B9C3B19BAB}"/>
              </a:ext>
            </a:extLst>
          </p:cNvPr>
          <p:cNvSpPr txBox="1"/>
          <p:nvPr/>
        </p:nvSpPr>
        <p:spPr>
          <a:xfrm>
            <a:off x="338913" y="1899243"/>
            <a:ext cx="11514174" cy="4099485"/>
          </a:xfrm>
          <a:prstGeom prst="rect">
            <a:avLst/>
          </a:prstGeom>
        </p:spPr>
        <p:txBody>
          <a:bodyPr vert="horz" lIns="91440" tIns="45720" rIns="91440" bIns="45720" rtlCol="0">
            <a:normAutofit/>
          </a:bodyPr>
          <a:lstStyle/>
          <a:p>
            <a:pPr marL="342900" indent="-342900">
              <a:spcBef>
                <a:spcPts val="1000"/>
              </a:spcBef>
              <a:buClr>
                <a:srgbClr val="0B5F8E"/>
              </a:buClr>
              <a:buFont typeface="Arial" panose="020B0604020202020204" pitchFamily="34" charset="0"/>
              <a:buChar char="•"/>
            </a:pPr>
            <a:r>
              <a:rPr lang="en-GB" sz="2800" noProof="0" dirty="0">
                <a:latin typeface="Arial" panose="020B0604020202020204" pitchFamily="34" charset="0"/>
                <a:cs typeface="Arial" panose="020B0604020202020204" pitchFamily="34" charset="0"/>
              </a:rPr>
              <a:t>15:00–15:10 – Break</a:t>
            </a:r>
          </a:p>
          <a:p>
            <a:pPr marL="342900" indent="-342900">
              <a:spcBef>
                <a:spcPts val="1000"/>
              </a:spcBef>
              <a:buClr>
                <a:srgbClr val="0B5F8E"/>
              </a:buClr>
              <a:buFont typeface="Arial" panose="020B0604020202020204" pitchFamily="34" charset="0"/>
              <a:buChar char="•"/>
            </a:pPr>
            <a:r>
              <a:rPr lang="en-GB" sz="2800" noProof="0" dirty="0">
                <a:latin typeface="Arial" panose="020B0604020202020204" pitchFamily="34" charset="0"/>
                <a:cs typeface="Arial" panose="020B0604020202020204" pitchFamily="34" charset="0"/>
              </a:rPr>
              <a:t>15:10–15:40 – Thematic Discussion on National Implementation with EDF members</a:t>
            </a:r>
          </a:p>
          <a:p>
            <a:pPr marL="342900" indent="-342900">
              <a:spcBef>
                <a:spcPts val="1000"/>
              </a:spcBef>
              <a:buClr>
                <a:srgbClr val="0B5F8E"/>
              </a:buClr>
              <a:buFont typeface="Arial" panose="020B0604020202020204" pitchFamily="34" charset="0"/>
              <a:buChar char="•"/>
            </a:pPr>
            <a:r>
              <a:rPr lang="en-GB" sz="2800" noProof="0" dirty="0">
                <a:latin typeface="Arial" panose="020B0604020202020204" pitchFamily="34" charset="0"/>
                <a:cs typeface="Arial" panose="020B0604020202020204" pitchFamily="34" charset="0"/>
              </a:rPr>
              <a:t>15:40–15:50 – Q&amp;A Session</a:t>
            </a:r>
            <a:br>
              <a:rPr lang="en-GB" sz="2800" noProof="0" dirty="0">
                <a:latin typeface="Arial" panose="020B0604020202020204" pitchFamily="34" charset="0"/>
                <a:cs typeface="Arial" panose="020B0604020202020204" pitchFamily="34" charset="0"/>
              </a:rPr>
            </a:br>
            <a:r>
              <a:rPr lang="en-GB" sz="2800" noProof="0" dirty="0">
                <a:latin typeface="Arial" panose="020B0604020202020204" pitchFamily="34" charset="0"/>
                <a:cs typeface="Arial" panose="020B0604020202020204" pitchFamily="34" charset="0"/>
              </a:rPr>
              <a:t>15:50–15:55 – Presentation on CERMI AI Governance Strategy</a:t>
            </a:r>
            <a:br>
              <a:rPr lang="en-GB" sz="2800" noProof="0" dirty="0">
                <a:latin typeface="Arial" panose="020B0604020202020204" pitchFamily="34" charset="0"/>
                <a:cs typeface="Arial" panose="020B0604020202020204" pitchFamily="34" charset="0"/>
              </a:rPr>
            </a:br>
            <a:r>
              <a:rPr lang="en-GB" sz="2800" noProof="0" dirty="0">
                <a:latin typeface="Arial" panose="020B0604020202020204" pitchFamily="34" charset="0"/>
                <a:cs typeface="Arial" panose="020B0604020202020204" pitchFamily="34" charset="0"/>
              </a:rPr>
              <a:t>15:55–16:00 – Closing Remarks</a:t>
            </a:r>
          </a:p>
        </p:txBody>
      </p:sp>
      <p:sp>
        <p:nvSpPr>
          <p:cNvPr id="22" name="Content Placeholder 2">
            <a:extLst>
              <a:ext uri="{FF2B5EF4-FFF2-40B4-BE49-F238E27FC236}">
                <a16:creationId xmlns:a16="http://schemas.microsoft.com/office/drawing/2014/main" id="{6A909392-3A5A-D927-2C56-13D0B928055D}"/>
              </a:ext>
            </a:extLst>
          </p:cNvPr>
          <p:cNvSpPr>
            <a:spLocks noGrp="1"/>
          </p:cNvSpPr>
          <p:nvPr>
            <p:ph idx="11"/>
          </p:nvPr>
        </p:nvSpPr>
        <p:spPr>
          <a:xfrm>
            <a:off x="338913" y="6119110"/>
            <a:ext cx="10269214" cy="376850"/>
          </a:xfrm>
        </p:spPr>
        <p:txBody>
          <a:bodyPr/>
          <a:lstStyle/>
          <a:p>
            <a:endParaRPr lang="en-GB" noProof="0" dirty="0"/>
          </a:p>
        </p:txBody>
      </p:sp>
    </p:spTree>
    <p:extLst>
      <p:ext uri="{BB962C8B-B14F-4D97-AF65-F5344CB8AC3E}">
        <p14:creationId xmlns:p14="http://schemas.microsoft.com/office/powerpoint/2010/main" val="16986211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0686797-41AD-3992-14F6-A3F0269919B4}"/>
              </a:ext>
            </a:extLst>
          </p:cNvPr>
          <p:cNvSpPr>
            <a:spLocks noGrp="1"/>
          </p:cNvSpPr>
          <p:nvPr>
            <p:ph type="title" idx="4294967295"/>
          </p:nvPr>
        </p:nvSpPr>
        <p:spPr>
          <a:xfrm>
            <a:off x="2339975" y="496888"/>
            <a:ext cx="9361488" cy="658812"/>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mn-lt"/>
                <a:ea typeface="+mn-ea"/>
                <a:cs typeface="+mn-cs"/>
              </a:rPr>
              <a:t>Speakers</a:t>
            </a:r>
          </a:p>
        </p:txBody>
      </p:sp>
      <p:graphicFrame>
        <p:nvGraphicFramePr>
          <p:cNvPr id="5" name="Content Placeholder 4" descr="A rectangle with 8 portraits of the speakers at the webinar">
            <a:extLst>
              <a:ext uri="{FF2B5EF4-FFF2-40B4-BE49-F238E27FC236}">
                <a16:creationId xmlns:a16="http://schemas.microsoft.com/office/drawing/2014/main" id="{73D1FF16-62D5-2223-D751-9B7914D28F50}"/>
              </a:ext>
              <a:ext uri="{C183D7F6-B498-43B3-948B-1728B52AA6E4}">
                <adec:decorative xmlns:adec="http://schemas.microsoft.com/office/drawing/2017/decorative" val="0"/>
              </a:ext>
            </a:extLst>
          </p:cNvPr>
          <p:cNvGraphicFramePr>
            <a:graphicFrameLocks noGrp="1"/>
          </p:cNvGraphicFramePr>
          <p:nvPr>
            <p:ph sz="quarter" idx="11"/>
            <p:extLst>
              <p:ext uri="{D42A27DB-BD31-4B8C-83A1-F6EECF244321}">
                <p14:modId xmlns:p14="http://schemas.microsoft.com/office/powerpoint/2010/main" val="447134756"/>
              </p:ext>
            </p:extLst>
          </p:nvPr>
        </p:nvGraphicFramePr>
        <p:xfrm>
          <a:off x="162960" y="1734239"/>
          <a:ext cx="11866079" cy="492497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Content Placeholder 3">
            <a:extLst>
              <a:ext uri="{FF2B5EF4-FFF2-40B4-BE49-F238E27FC236}">
                <a16:creationId xmlns:a16="http://schemas.microsoft.com/office/drawing/2014/main" id="{963DB523-C6DB-998D-FCFB-20140C727D8F}"/>
              </a:ext>
            </a:extLst>
          </p:cNvPr>
          <p:cNvSpPr>
            <a:spLocks noGrp="1"/>
          </p:cNvSpPr>
          <p:nvPr>
            <p:ph idx="12"/>
          </p:nvPr>
        </p:nvSpPr>
        <p:spPr/>
        <p:txBody>
          <a:bodyPr/>
          <a:lstStyle/>
          <a:p>
            <a:endParaRPr lang="en-GB" noProof="0" dirty="0"/>
          </a:p>
        </p:txBody>
      </p:sp>
    </p:spTree>
    <p:extLst>
      <p:ext uri="{BB962C8B-B14F-4D97-AF65-F5344CB8AC3E}">
        <p14:creationId xmlns:p14="http://schemas.microsoft.com/office/powerpoint/2010/main" val="22101272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2C2DEB-E3C7-2B95-BC32-67144B749E00}"/>
            </a:ext>
          </a:extLst>
        </p:cNvPr>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04797E2-025B-CD37-53D6-9E4BB136F2CE}"/>
              </a:ext>
            </a:extLst>
          </p:cNvPr>
          <p:cNvSpPr>
            <a:spLocks noGrp="1"/>
          </p:cNvSpPr>
          <p:nvPr>
            <p:ph type="title" idx="4294967295"/>
          </p:nvPr>
        </p:nvSpPr>
        <p:spPr>
          <a:xfrm>
            <a:off x="2917825" y="3429000"/>
            <a:ext cx="6862763"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44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Opening remarks</a:t>
            </a:r>
          </a:p>
        </p:txBody>
      </p:sp>
      <p:sp>
        <p:nvSpPr>
          <p:cNvPr id="2" name="Content Placeholder 1">
            <a:extLst>
              <a:ext uri="{FF2B5EF4-FFF2-40B4-BE49-F238E27FC236}">
                <a16:creationId xmlns:a16="http://schemas.microsoft.com/office/drawing/2014/main" id="{987C579A-AC50-3927-B974-C205B9E12399}"/>
              </a:ext>
            </a:extLst>
          </p:cNvPr>
          <p:cNvSpPr>
            <a:spLocks noGrp="1"/>
          </p:cNvSpPr>
          <p:nvPr>
            <p:ph idx="1"/>
          </p:nvPr>
        </p:nvSpPr>
        <p:spPr>
          <a:xfrm>
            <a:off x="4590891" y="4389055"/>
            <a:ext cx="3010215" cy="663122"/>
          </a:xfrm>
        </p:spPr>
        <p:txBody>
          <a:bodyPr/>
          <a:lstStyle/>
          <a:p>
            <a:pPr marL="0" indent="0">
              <a:buNone/>
            </a:pPr>
            <a:r>
              <a:rPr lang="en-GB" noProof="0" dirty="0">
                <a:latin typeface="+mn-lt"/>
                <a:ea typeface="Verdana" panose="020B0604030504040204" pitchFamily="34" charset="0"/>
              </a:rPr>
              <a:t>Humberto Insolera, EDF executive</a:t>
            </a:r>
          </a:p>
        </p:txBody>
      </p:sp>
      <p:sp>
        <p:nvSpPr>
          <p:cNvPr id="6" name="Rectangle 5" descr="Maureen Piggot: A smiling older woman with short gray hair and glasses, wearing a lime green top. She is part of the European Disability Forum.">
            <a:extLst>
              <a:ext uri="{FF2B5EF4-FFF2-40B4-BE49-F238E27FC236}">
                <a16:creationId xmlns:a16="http://schemas.microsoft.com/office/drawing/2014/main" id="{603AED08-1E4A-1A46-A026-8FF490DC2182}"/>
              </a:ext>
            </a:extLst>
          </p:cNvPr>
          <p:cNvSpPr/>
          <p:nvPr/>
        </p:nvSpPr>
        <p:spPr>
          <a:xfrm>
            <a:off x="3739958" y="798540"/>
            <a:ext cx="3415222" cy="2482220"/>
          </a:xfrm>
          <a:prstGeom prst="rect">
            <a:avLst/>
          </a:prstGeom>
          <a:blipFill rotWithShape="1">
            <a:blip r:embed="rId3" cstate="screen">
              <a:extLst>
                <a:ext uri="{28A0092B-C50C-407E-A947-70E740481C1C}">
                  <a14:useLocalDpi xmlns:a14="http://schemas.microsoft.com/office/drawing/2010/main"/>
                </a:ext>
              </a:extLst>
            </a:blip>
            <a:srcRect/>
            <a:stretch>
              <a:fillRect/>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noProof="0" dirty="0"/>
          </a:p>
        </p:txBody>
      </p:sp>
    </p:spTree>
    <p:extLst>
      <p:ext uri="{BB962C8B-B14F-4D97-AF65-F5344CB8AC3E}">
        <p14:creationId xmlns:p14="http://schemas.microsoft.com/office/powerpoint/2010/main" val="906144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6B47F2A-31AE-0224-CDD8-189F58783B31}"/>
              </a:ext>
            </a:extLst>
          </p:cNvPr>
          <p:cNvSpPr>
            <a:spLocks noGrp="1"/>
          </p:cNvSpPr>
          <p:nvPr>
            <p:ph type="title" idx="4294967295"/>
          </p:nvPr>
        </p:nvSpPr>
        <p:spPr>
          <a:xfrm>
            <a:off x="1997075" y="3189288"/>
            <a:ext cx="8716963"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44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Updated AI Act Implementation Toolkit</a:t>
            </a:r>
          </a:p>
        </p:txBody>
      </p:sp>
      <p:sp>
        <p:nvSpPr>
          <p:cNvPr id="2" name="Content Placeholder 1">
            <a:extLst>
              <a:ext uri="{FF2B5EF4-FFF2-40B4-BE49-F238E27FC236}">
                <a16:creationId xmlns:a16="http://schemas.microsoft.com/office/drawing/2014/main" id="{6F1EE612-DFCD-A618-ECF6-3FFF5B2E68A8}"/>
              </a:ext>
            </a:extLst>
          </p:cNvPr>
          <p:cNvSpPr>
            <a:spLocks noGrp="1"/>
          </p:cNvSpPr>
          <p:nvPr>
            <p:ph idx="1"/>
          </p:nvPr>
        </p:nvSpPr>
        <p:spPr>
          <a:xfrm>
            <a:off x="4304047" y="4392186"/>
            <a:ext cx="3887133" cy="663122"/>
          </a:xfrm>
        </p:spPr>
        <p:txBody>
          <a:bodyPr/>
          <a:lstStyle/>
          <a:p>
            <a:pPr marL="0" indent="0">
              <a:buNone/>
            </a:pPr>
            <a:r>
              <a:rPr lang="en-GB" noProof="0" dirty="0">
                <a:latin typeface="+mn-lt"/>
                <a:ea typeface="Verdana" panose="020B0604030504040204" pitchFamily="34" charset="0"/>
              </a:rPr>
              <a:t>Kave Noori, AI Policy Officer, EDF</a:t>
            </a:r>
          </a:p>
        </p:txBody>
      </p:sp>
      <p:sp>
        <p:nvSpPr>
          <p:cNvPr id="3" name="Rectangle 2" descr="An image of Kave Noori: A smiling man with a bald head and beard, wearing a gray suit jacket and blue checkered shirt. He represents the European Disability Forum.">
            <a:extLst>
              <a:ext uri="{FF2B5EF4-FFF2-40B4-BE49-F238E27FC236}">
                <a16:creationId xmlns:a16="http://schemas.microsoft.com/office/drawing/2014/main" id="{E3596750-AE7C-31EC-6679-B50DE8A1F512}"/>
              </a:ext>
            </a:extLst>
          </p:cNvPr>
          <p:cNvSpPr/>
          <p:nvPr/>
        </p:nvSpPr>
        <p:spPr>
          <a:xfrm>
            <a:off x="4269180" y="619018"/>
            <a:ext cx="3331926" cy="2462280"/>
          </a:xfrm>
          <a:prstGeom prst="rect">
            <a:avLst/>
          </a:prstGeom>
          <a:blipFill rotWithShape="1">
            <a:blip r:embed="rId3" cstate="screen">
              <a:extLst>
                <a:ext uri="{28A0092B-C50C-407E-A947-70E740481C1C}">
                  <a14:useLocalDpi xmlns:a14="http://schemas.microsoft.com/office/drawing/2010/main"/>
                </a:ext>
              </a:extLst>
            </a:blip>
            <a:srcRect/>
            <a:stretch>
              <a:fillRect/>
            </a:stretch>
          </a:blipFill>
        </p:spPr>
        <p:style>
          <a:lnRef idx="0">
            <a:schemeClr val="accent1">
              <a:hueOff val="0"/>
              <a:satOff val="0"/>
              <a:lumOff val="0"/>
              <a:alphaOff val="0"/>
            </a:schemeClr>
          </a:lnRef>
          <a:fillRef idx="1">
            <a:scrgbClr r="0" g="0" b="0"/>
          </a:fillRef>
          <a:effectRef idx="0">
            <a:schemeClr val="accent1">
              <a:tint val="40000"/>
              <a:hueOff val="0"/>
              <a:satOff val="0"/>
              <a:lumOff val="0"/>
              <a:alphaOff val="0"/>
            </a:schemeClr>
          </a:effectRef>
          <a:fontRef idx="minor">
            <a:schemeClr val="dk1">
              <a:hueOff val="0"/>
              <a:satOff val="0"/>
              <a:lumOff val="0"/>
              <a:alphaOff val="0"/>
            </a:schemeClr>
          </a:fontRef>
        </p:style>
        <p:txBody>
          <a:bodyPr/>
          <a:lstStyle/>
          <a:p>
            <a:endParaRPr lang="en-GB" noProof="0" dirty="0"/>
          </a:p>
        </p:txBody>
      </p:sp>
    </p:spTree>
    <p:extLst>
      <p:ext uri="{BB962C8B-B14F-4D97-AF65-F5344CB8AC3E}">
        <p14:creationId xmlns:p14="http://schemas.microsoft.com/office/powerpoint/2010/main" val="2332899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DD7686C1-E8D1-C554-BE81-16D7A8459D75}"/>
              </a:ext>
            </a:extLst>
          </p:cNvPr>
          <p:cNvSpPr>
            <a:spLocks noGrp="1"/>
          </p:cNvSpPr>
          <p:nvPr>
            <p:ph type="title" idx="4294967295"/>
          </p:nvPr>
        </p:nvSpPr>
        <p:spPr>
          <a:xfrm>
            <a:off x="2065338" y="708025"/>
            <a:ext cx="9521825" cy="66357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1000"/>
              </a:spcBef>
              <a:spcAft>
                <a:spcPts val="0"/>
              </a:spcAft>
              <a:buClr>
                <a:srgbClr val="0B5F8E"/>
              </a:buClr>
              <a:buSzTx/>
              <a:buFont typeface="Arial" panose="020B0604020202020204" pitchFamily="34" charset="0"/>
              <a:buNone/>
              <a:tabLst/>
              <a:defRPr/>
            </a:pPr>
            <a:r>
              <a:rPr kumimoji="0" lang="en-GB" sz="3200" b="1" i="0" u="none" strike="noStrike" kern="1200" cap="none" spc="0" normalizeH="0" baseline="0" noProof="0" dirty="0">
                <a:ln>
                  <a:noFill/>
                </a:ln>
                <a:solidFill>
                  <a:srgbClr val="0B5F8E"/>
                </a:solidFill>
                <a:effectLst/>
                <a:uLnTx/>
                <a:uFillTx/>
                <a:latin typeface="Arial" panose="020B0604020202020204" pitchFamily="34" charset="0"/>
                <a:ea typeface="+mn-ea"/>
                <a:cs typeface="Arial" panose="020B0604020202020204" pitchFamily="34" charset="0"/>
              </a:rPr>
              <a:t>Purpose of the AI Act Toolkit</a:t>
            </a:r>
          </a:p>
        </p:txBody>
      </p:sp>
      <p:sp>
        <p:nvSpPr>
          <p:cNvPr id="4" name="Content Placeholder 3">
            <a:extLst>
              <a:ext uri="{FF2B5EF4-FFF2-40B4-BE49-F238E27FC236}">
                <a16:creationId xmlns:a16="http://schemas.microsoft.com/office/drawing/2014/main" id="{BC8DBCDB-0CF2-5D63-AA7A-6EA71FBF18DA}"/>
              </a:ext>
            </a:extLst>
          </p:cNvPr>
          <p:cNvSpPr>
            <a:spLocks noGrp="1"/>
          </p:cNvSpPr>
          <p:nvPr>
            <p:ph idx="1"/>
          </p:nvPr>
        </p:nvSpPr>
        <p:spPr/>
        <p:txBody>
          <a:bodyPr anchor="t">
            <a:normAutofit lnSpcReduction="10000"/>
          </a:bodyPr>
          <a:lstStyle/>
          <a:p>
            <a:pPr>
              <a:buFont typeface="Arial" panose="020B0604020202020204" pitchFamily="34" charset="0"/>
              <a:buChar char="•"/>
            </a:pPr>
            <a:r>
              <a:rPr lang="en-GB" noProof="0" dirty="0">
                <a:latin typeface="+mn-lt"/>
                <a:ea typeface="Verdana" panose="020B0604030504040204" pitchFamily="34" charset="0"/>
              </a:rPr>
              <a:t>Support organizations of persons with disabilities in navigating and applying the EU AI Act.</a:t>
            </a:r>
          </a:p>
          <a:p>
            <a:pPr>
              <a:buFont typeface="Arial" panose="020B0604020202020204" pitchFamily="34" charset="0"/>
              <a:buChar char="•"/>
            </a:pPr>
            <a:r>
              <a:rPr lang="en-GB" noProof="0" dirty="0">
                <a:latin typeface="+mn-lt"/>
                <a:ea typeface="Verdana" panose="020B0604030504040204" pitchFamily="34" charset="0"/>
              </a:rPr>
              <a:t>Advocate for disability-inclusive, human rights-</a:t>
            </a:r>
            <a:r>
              <a:rPr lang="en-GB" noProof="0" dirty="0" err="1">
                <a:latin typeface="+mn-lt"/>
                <a:ea typeface="Verdana" panose="020B0604030504040204" pitchFamily="34" charset="0"/>
              </a:rPr>
              <a:t>centered</a:t>
            </a:r>
            <a:r>
              <a:rPr lang="en-GB" noProof="0" dirty="0">
                <a:latin typeface="+mn-lt"/>
                <a:ea typeface="Verdana" panose="020B0604030504040204" pitchFamily="34" charset="0"/>
              </a:rPr>
              <a:t> decisions in the implementation of the AI Act at the member state level.</a:t>
            </a:r>
          </a:p>
          <a:p>
            <a:pPr>
              <a:buFont typeface="Arial" panose="020B0604020202020204" pitchFamily="34" charset="0"/>
              <a:buChar char="•"/>
            </a:pPr>
            <a:r>
              <a:rPr lang="en-GB" noProof="0" dirty="0">
                <a:latin typeface="+mn-lt"/>
                <a:ea typeface="Verdana" panose="020B0604030504040204" pitchFamily="34" charset="0"/>
              </a:rPr>
              <a:t>Equip stakeholders, including policymakers and monitoring bodies, to incorporate a disability perspective in their oversight and decision-making processes.</a:t>
            </a:r>
          </a:p>
          <a:p>
            <a:pPr>
              <a:buFont typeface="Arial" panose="020B0604020202020204" pitchFamily="34" charset="0"/>
              <a:buChar char="•"/>
            </a:pPr>
            <a:r>
              <a:rPr lang="en-GB" noProof="0" dirty="0">
                <a:latin typeface="+mn-lt"/>
                <a:ea typeface="Verdana" panose="020B0604030504040204" pitchFamily="34" charset="0"/>
              </a:rPr>
              <a:t>Help you stay informed on AI Act implementation, with regular updates to the toolkit as new EU guidelines are released.</a:t>
            </a:r>
          </a:p>
        </p:txBody>
      </p:sp>
    </p:spTree>
    <p:extLst>
      <p:ext uri="{BB962C8B-B14F-4D97-AF65-F5344CB8AC3E}">
        <p14:creationId xmlns:p14="http://schemas.microsoft.com/office/powerpoint/2010/main" val="226863150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mbudsman orange">
  <a:themeElements>
    <a:clrScheme name="Ombudsman_oranžová">
      <a:dk1>
        <a:sysClr val="windowText" lastClr="000000"/>
      </a:dk1>
      <a:lt1>
        <a:sysClr val="window" lastClr="FFFFFF"/>
      </a:lt1>
      <a:dk2>
        <a:srgbClr val="FFFFFF"/>
      </a:dk2>
      <a:lt2>
        <a:srgbClr val="E7E6E6"/>
      </a:lt2>
      <a:accent1>
        <a:srgbClr val="FF7D28"/>
      </a:accent1>
      <a:accent2>
        <a:srgbClr val="FF9933"/>
      </a:accent2>
      <a:accent3>
        <a:srgbClr val="FFCC66"/>
      </a:accent3>
      <a:accent4>
        <a:srgbClr val="FFFFCC"/>
      </a:accent4>
      <a:accent5>
        <a:srgbClr val="D8D8D8"/>
      </a:accent5>
      <a:accent6>
        <a:srgbClr val="7F7F7F"/>
      </a:accent6>
      <a:hlink>
        <a:srgbClr val="008276"/>
      </a:hlink>
      <a:folHlink>
        <a:srgbClr val="008276"/>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e_oranzova_EN.potx" id="{C3FC5F42-98B6-4330-964D-07709F6125F4}" vid="{0739F60D-00F2-48ED-8F46-AF15CE4315FF}"/>
    </a:ext>
  </a:ext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FF8743A69CF084C9BAC90C045821C04" ma:contentTypeVersion="12" ma:contentTypeDescription="Create a new document." ma:contentTypeScope="" ma:versionID="86b3f7b1e0654e523473dbb97f474659">
  <xsd:schema xmlns:xsd="http://www.w3.org/2001/XMLSchema" xmlns:xs="http://www.w3.org/2001/XMLSchema" xmlns:p="http://schemas.microsoft.com/office/2006/metadata/properties" xmlns:ns2="7df77a02-4ea4-4ce7-b817-9d6bcbef67a6" xmlns:ns3="252f4827-23ce-43c5-a232-6be14f1d3f55" targetNamespace="http://schemas.microsoft.com/office/2006/metadata/properties" ma:root="true" ma:fieldsID="e8bec6accb9a34f317029b5ef4c57ed0" ns2:_="" ns3:_="">
    <xsd:import namespace="7df77a02-4ea4-4ce7-b817-9d6bcbef67a6"/>
    <xsd:import namespace="252f4827-23ce-43c5-a232-6be14f1d3f55"/>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df77a02-4ea4-4ce7-b817-9d6bcbef67a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4c269641-27d2-45e3-b2ce-fef808aaf93f" ma:termSetId="09814cd3-568e-fe90-9814-8d621ff8fb84" ma:anchorId="fba54fb3-c3e1-fe81-a776-ca4b69148c4d" ma:open="true" ma:isKeyword="false">
      <xsd:complexType>
        <xsd:sequence>
          <xsd:element ref="pc:Terms" minOccurs="0" maxOccurs="1"/>
        </xsd:sequence>
      </xsd:complexType>
    </xsd:element>
    <xsd:element name="MediaServiceOCR" ma:index="18" nillable="true" ma:displayName="Extracted Text" ma:internalName="MediaServiceOCR" ma:readOnly="true">
      <xsd:simpleType>
        <xsd:restriction base="dms:Note">
          <xsd:maxLength value="255"/>
        </xsd:restriction>
      </xsd:simpleType>
    </xsd:element>
    <xsd:element name="MediaServiceLocation" ma:index="19"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52f4827-23ce-43c5-a232-6be14f1d3f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afd7dd28-1cc8-4282-a9fa-85e7441438cc}" ma:internalName="TaxCatchAll" ma:showField="CatchAllData" ma:web="252f4827-23ce-43c5-a232-6be14f1d3f5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df77a02-4ea4-4ce7-b817-9d6bcbef67a6">
      <Terms xmlns="http://schemas.microsoft.com/office/infopath/2007/PartnerControls"/>
    </lcf76f155ced4ddcb4097134ff3c332f>
    <TaxCatchAll xmlns="252f4827-23ce-43c5-a232-6be14f1d3f55" xsi:nil="true"/>
  </documentManagement>
</p:properties>
</file>

<file path=customXml/itemProps1.xml><?xml version="1.0" encoding="utf-8"?>
<ds:datastoreItem xmlns:ds="http://schemas.openxmlformats.org/officeDocument/2006/customXml" ds:itemID="{DCB47A2C-B188-4A2A-B52D-51C8C217541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df77a02-4ea4-4ce7-b817-9d6bcbef67a6"/>
    <ds:schemaRef ds:uri="252f4827-23ce-43c5-a232-6be14f1d3f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6DCEFEC-394F-4FBD-9A19-BF63D36C6283}">
  <ds:schemaRefs>
    <ds:schemaRef ds:uri="http://schemas.microsoft.com/sharepoint/v3/contenttype/forms"/>
  </ds:schemaRefs>
</ds:datastoreItem>
</file>

<file path=customXml/itemProps3.xml><?xml version="1.0" encoding="utf-8"?>
<ds:datastoreItem xmlns:ds="http://schemas.openxmlformats.org/officeDocument/2006/customXml" ds:itemID="{9193C446-7265-473F-959A-69791C7F8265}">
  <ds:schemaRefs>
    <ds:schemaRef ds:uri="http://purl.org/dc/dcmitype/"/>
    <ds:schemaRef ds:uri="http://purl.org/dc/elements/1.1/"/>
    <ds:schemaRef ds:uri="http://schemas.microsoft.com/office/2006/documentManagement/types"/>
    <ds:schemaRef ds:uri="http://www.w3.org/XML/1998/namespace"/>
    <ds:schemaRef ds:uri="252f4827-23ce-43c5-a232-6be14f1d3f55"/>
    <ds:schemaRef ds:uri="http://purl.org/dc/terms/"/>
    <ds:schemaRef ds:uri="http://schemas.microsoft.com/office/infopath/2007/PartnerControls"/>
    <ds:schemaRef ds:uri="http://schemas.openxmlformats.org/package/2006/metadata/core-properties"/>
    <ds:schemaRef ds:uri="7df77a02-4ea4-4ce7-b817-9d6bcbef67a6"/>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0</TotalTime>
  <Words>4535</Words>
  <Application>Microsoft Office PowerPoint</Application>
  <PresentationFormat>Grand écran</PresentationFormat>
  <Paragraphs>532</Paragraphs>
  <Slides>42</Slides>
  <Notes>40</Notes>
  <HiddenSlides>0</HiddenSlides>
  <MMClips>0</MMClips>
  <ScaleCrop>false</ScaleCrop>
  <HeadingPairs>
    <vt:vector size="6" baseType="variant">
      <vt:variant>
        <vt:lpstr>Polices utilisées</vt:lpstr>
      </vt:variant>
      <vt:variant>
        <vt:i4>12</vt:i4>
      </vt:variant>
      <vt:variant>
        <vt:lpstr>Thème</vt:lpstr>
      </vt:variant>
      <vt:variant>
        <vt:i4>6</vt:i4>
      </vt:variant>
      <vt:variant>
        <vt:lpstr>Titres des diapositives</vt:lpstr>
      </vt:variant>
      <vt:variant>
        <vt:i4>42</vt:i4>
      </vt:variant>
    </vt:vector>
  </HeadingPairs>
  <TitlesOfParts>
    <vt:vector size="60" baseType="lpstr">
      <vt:lpstr>Aptos</vt:lpstr>
      <vt:lpstr>Arial</vt:lpstr>
      <vt:lpstr>Calibri</vt:lpstr>
      <vt:lpstr>D-DIN</vt:lpstr>
      <vt:lpstr>DIN-Light</vt:lpstr>
      <vt:lpstr>Liberation Sans</vt:lpstr>
      <vt:lpstr>Montserrat</vt:lpstr>
      <vt:lpstr>Roboto</vt:lpstr>
      <vt:lpstr>StarSymbol</vt:lpstr>
      <vt:lpstr>Symbol</vt:lpstr>
      <vt:lpstr>Verdana</vt:lpstr>
      <vt:lpstr>Wingdings</vt:lpstr>
      <vt:lpstr>Tema de Office</vt:lpstr>
      <vt:lpstr>Office Theme</vt:lpstr>
      <vt:lpstr>3_Office Theme</vt:lpstr>
      <vt:lpstr>4_Office Theme</vt:lpstr>
      <vt:lpstr>1_Office Theme</vt:lpstr>
      <vt:lpstr>Ombudsman orange</vt:lpstr>
      <vt:lpstr>EU Artificial Intelligence Act webinar: Updated toolkit launch</vt:lpstr>
      <vt:lpstr>Housekeeping rules </vt:lpstr>
      <vt:lpstr>Thanks to</vt:lpstr>
      <vt:lpstr>Agenda 1</vt:lpstr>
      <vt:lpstr>Agenda 2</vt:lpstr>
      <vt:lpstr>Speakers</vt:lpstr>
      <vt:lpstr>Opening remarks</vt:lpstr>
      <vt:lpstr>Updated AI Act Implementation Toolkit</vt:lpstr>
      <vt:lpstr>Purpose of the AI Act Toolkit</vt:lpstr>
      <vt:lpstr>Introduction to the AI Act Toolkit</vt:lpstr>
      <vt:lpstr>Chapters 2-6: Understanding Risk Categories</vt:lpstr>
      <vt:lpstr>Forbidden AI Practices</vt:lpstr>
      <vt:lpstr>Requirements for High-Risk AI:</vt:lpstr>
      <vt:lpstr>Fundamental rights and testing (chapter 6), slide 1</vt:lpstr>
      <vt:lpstr>Fundamental rights and testing (chapter 6), slide 2</vt:lpstr>
      <vt:lpstr>Additional Measures and Governance (Chapters 7-8)</vt:lpstr>
      <vt:lpstr>Governance (Chapter 9)</vt:lpstr>
      <vt:lpstr>Chapter 9.1 – Market Surveillance Authorities</vt:lpstr>
      <vt:lpstr>Chapter 9.2 – Authorities Protecting Fundamental Rights</vt:lpstr>
      <vt:lpstr>Recommendations (1)</vt:lpstr>
      <vt:lpstr>Recommendations (2)</vt:lpstr>
      <vt:lpstr>Success – Public AI Registry in Slovenia</vt:lpstr>
      <vt:lpstr>Call to action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La Quadrature du Net</vt:lpstr>
      <vt:lpstr>Coffee Break (10 min)</vt:lpstr>
      <vt:lpstr>Thematic discussion with EDF member</vt:lpstr>
      <vt:lpstr>Q &amp; A</vt:lpstr>
      <vt:lpstr>CERMI</vt:lpstr>
      <vt:lpstr>Présentation PowerPoint</vt:lpstr>
      <vt:lpstr>Présentation PowerPoint</vt:lpstr>
      <vt:lpstr>Présentation PowerPoint</vt:lpstr>
      <vt:lpstr>Closing remarks</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Natalia Suarez</dc:creator>
  <cp:lastModifiedBy>Dossin Muriel</cp:lastModifiedBy>
  <cp:revision>59</cp:revision>
  <dcterms:created xsi:type="dcterms:W3CDTF">2024-01-17T10:45:21Z</dcterms:created>
  <dcterms:modified xsi:type="dcterms:W3CDTF">2025-10-29T10:45:29Z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0x0101005FF8743A69CF084C9BAC90C045821C04</vt:lpwstr>
  </property>
  <property fmtid="{D5CDD505-2E9C-101B-9397-08002B2CF9AE}" pid="3" name="MediaServiceImageTags">
    <vt:lpwstr/>
  </property>
</Properties>
</file>